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258" r:id="rId5"/>
    <p:sldId id="259" r:id="rId6"/>
    <p:sldId id="290" r:id="rId7"/>
    <p:sldId id="275" r:id="rId8"/>
    <p:sldId id="277" r:id="rId9"/>
    <p:sldId id="281" r:id="rId10"/>
    <p:sldId id="266" r:id="rId11"/>
    <p:sldId id="285" r:id="rId12"/>
    <p:sldId id="283" r:id="rId13"/>
    <p:sldId id="1545" r:id="rId14"/>
    <p:sldId id="1547" r:id="rId15"/>
    <p:sldId id="1550" r:id="rId16"/>
    <p:sldId id="1551" r:id="rId17"/>
    <p:sldId id="1553" r:id="rId18"/>
    <p:sldId id="1552" r:id="rId19"/>
    <p:sldId id="1554" r:id="rId20"/>
    <p:sldId id="1555" r:id="rId21"/>
    <p:sldId id="289" r:id="rId22"/>
    <p:sldId id="28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abriella Rustici" initials="GR" lastIdx="2" clrIdx="0">
    <p:extLst>
      <p:ext uri="{19B8F6BF-5375-455C-9EA6-DF929625EA0E}">
        <p15:presenceInfo xmlns:p15="http://schemas.microsoft.com/office/powerpoint/2012/main" userId="S::gr231@cam.ac.uk::0e630e91-6f00-428e-ab0a-24d33f46205c" providerId="AD"/>
      </p:ext>
    </p:extLst>
  </p:cmAuthor>
  <p:cmAuthor id="2" name="Diggle, Peter" initials="DP"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44271"/>
    <a:srgbClr val="416C99"/>
    <a:srgbClr val="4474A0"/>
    <a:srgbClr val="43809C"/>
    <a:srgbClr val="418999"/>
    <a:srgbClr val="3F9A94"/>
    <a:srgbClr val="418A99"/>
    <a:srgbClr val="3DB28C"/>
    <a:srgbClr val="2923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59" autoAdjust="0"/>
    <p:restoredTop sz="83127" autoAdjust="0"/>
  </p:normalViewPr>
  <p:slideViewPr>
    <p:cSldViewPr snapToGrid="0" snapToObjects="1">
      <p:cViewPr varScale="1">
        <p:scale>
          <a:sx n="79" d="100"/>
          <a:sy n="79" d="100"/>
        </p:scale>
        <p:origin x="1552" y="200"/>
      </p:cViewPr>
      <p:guideLst/>
    </p:cSldViewPr>
  </p:slideViewPr>
  <p:notesTextViewPr>
    <p:cViewPr>
      <p:scale>
        <a:sx n="75" d="100"/>
        <a:sy n="75" d="100"/>
      </p:scale>
      <p:origin x="0" y="0"/>
    </p:cViewPr>
  </p:notesTextViewPr>
  <p:sorterViewPr>
    <p:cViewPr>
      <p:scale>
        <a:sx n="100" d="100"/>
        <a:sy n="100" d="100"/>
      </p:scale>
      <p:origin x="0" y="-270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7323E1-404A-9047-805A-AD9065F2C140}" type="datetimeFigureOut">
              <a:rPr lang="en-US" smtClean="0"/>
              <a:t>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310F6-1553-0B42-9D97-1194B94BC25F}" type="slidenum">
              <a:rPr lang="en-US" smtClean="0"/>
              <a:t>‹#›</a:t>
            </a:fld>
            <a:endParaRPr lang="en-US"/>
          </a:p>
        </p:txBody>
      </p:sp>
    </p:spTree>
    <p:extLst>
      <p:ext uri="{BB962C8B-B14F-4D97-AF65-F5344CB8AC3E}">
        <p14:creationId xmlns:p14="http://schemas.microsoft.com/office/powerpoint/2010/main" val="1628984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to </a:t>
            </a:r>
            <a:r>
              <a:rPr lang="en-US" dirty="0" err="1"/>
              <a:t>hdruk</a:t>
            </a:r>
            <a:r>
              <a:rPr lang="en-US" dirty="0"/>
              <a:t>, how we are addressing the digital skill shortage in health data science and how we can collaborate with NHSR community around training and CB</a:t>
            </a:r>
          </a:p>
        </p:txBody>
      </p:sp>
      <p:sp>
        <p:nvSpPr>
          <p:cNvPr id="4" name="Slide Number Placeholder 3"/>
          <p:cNvSpPr>
            <a:spLocks noGrp="1"/>
          </p:cNvSpPr>
          <p:nvPr>
            <p:ph type="sldNum" sz="quarter" idx="5"/>
          </p:nvPr>
        </p:nvSpPr>
        <p:spPr/>
        <p:txBody>
          <a:bodyPr/>
          <a:lstStyle/>
          <a:p>
            <a:fld id="{24D310F6-1553-0B42-9D97-1194B94BC25F}" type="slidenum">
              <a:rPr lang="en-US" smtClean="0"/>
              <a:t>1</a:t>
            </a:fld>
            <a:endParaRPr lang="en-US"/>
          </a:p>
        </p:txBody>
      </p:sp>
    </p:spTree>
    <p:extLst>
      <p:ext uri="{BB962C8B-B14F-4D97-AF65-F5344CB8AC3E}">
        <p14:creationId xmlns:p14="http://schemas.microsoft.com/office/powerpoint/2010/main" val="257571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21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9967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8877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10000"/>
              </a:lnSpc>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269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310F6-1553-0B42-9D97-1194B94BC25F}" type="slidenum">
              <a:rPr lang="en-US" smtClean="0"/>
              <a:t>17</a:t>
            </a:fld>
            <a:endParaRPr lang="en-US"/>
          </a:p>
        </p:txBody>
      </p:sp>
    </p:spTree>
    <p:extLst>
      <p:ext uri="{BB962C8B-B14F-4D97-AF65-F5344CB8AC3E}">
        <p14:creationId xmlns:p14="http://schemas.microsoft.com/office/powerpoint/2010/main" val="1541282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D310F6-1553-0B42-9D97-1194B94BC25F}" type="slidenum">
              <a:rPr lang="en-US" smtClean="0"/>
              <a:t>18</a:t>
            </a:fld>
            <a:endParaRPr lang="en-US"/>
          </a:p>
        </p:txBody>
      </p:sp>
    </p:spTree>
    <p:extLst>
      <p:ext uri="{BB962C8B-B14F-4D97-AF65-F5344CB8AC3E}">
        <p14:creationId xmlns:p14="http://schemas.microsoft.com/office/powerpoint/2010/main" val="3119594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Interactions with the public will provide opportunities for mutual learning and instil the benefits of using health data for research. The public will be with us at every step to inform our planning and delivery and ensure we are acting in their best interests and with their backing.</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Working in partnership with national organisations and charities, including the NHS, Understanding Patient Data, Genomics England, and the Association of Medical Research Charities, we will maximise opportunities for public engagement.  Our narrative and delivery will be aligned to strengthen our combined reach and provide clarity on how and why UK organisations are using their health data. We will learn from and share best practice with UK and international organisations and seek opportunities for strategic partnerships with the commercial sector. </a:t>
            </a:r>
          </a:p>
        </p:txBody>
      </p:sp>
      <p:sp>
        <p:nvSpPr>
          <p:cNvPr id="4" name="Slide Number Placeholder 3"/>
          <p:cNvSpPr>
            <a:spLocks noGrp="1"/>
          </p:cNvSpPr>
          <p:nvPr>
            <p:ph type="sldNum" sz="quarter" idx="5"/>
          </p:nvPr>
        </p:nvSpPr>
        <p:spPr/>
        <p:txBody>
          <a:bodyPr/>
          <a:lstStyle/>
          <a:p>
            <a:fld id="{24D310F6-1553-0B42-9D97-1194B94BC25F}" type="slidenum">
              <a:rPr lang="en-US" smtClean="0"/>
              <a:t>19</a:t>
            </a:fld>
            <a:endParaRPr lang="en-US"/>
          </a:p>
        </p:txBody>
      </p:sp>
    </p:spTree>
    <p:extLst>
      <p:ext uri="{BB962C8B-B14F-4D97-AF65-F5344CB8AC3E}">
        <p14:creationId xmlns:p14="http://schemas.microsoft.com/office/powerpoint/2010/main" val="1469755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Our vision is that every health and care interaction and research endeavour will be enhanced by access to large scale data and advanced analytics.</a:t>
            </a:r>
          </a:p>
          <a:p>
            <a:pPr fontAlgn="base"/>
            <a:r>
              <a:rPr lang="en-GB" sz="1200" b="0" i="0" kern="1200" dirty="0">
                <a:solidFill>
                  <a:schemeClr val="tx1"/>
                </a:solidFill>
                <a:effectLst/>
                <a:latin typeface="+mn-lt"/>
                <a:ea typeface="+mn-ea"/>
                <a:cs typeface="+mn-cs"/>
              </a:rPr>
              <a:t>share information, insights and innovations so that we learn faster together.</a:t>
            </a:r>
          </a:p>
          <a:p>
            <a:pPr fontAlgn="base"/>
            <a:r>
              <a:rPr lang="en-GB" sz="1200" b="0" i="0" kern="1200" dirty="0">
                <a:solidFill>
                  <a:schemeClr val="tx1"/>
                </a:solidFill>
                <a:effectLst/>
                <a:latin typeface="+mn-lt"/>
                <a:ea typeface="+mn-ea"/>
                <a:cs typeface="+mn-cs"/>
              </a:rPr>
              <a:t>overcome challenges to create a new and thriving health data ecosystem</a:t>
            </a:r>
          </a:p>
          <a:p>
            <a:pPr fontAlgn="base"/>
            <a:r>
              <a:rPr lang="en-GB" sz="1200" b="0" i="0" kern="1200" dirty="0">
                <a:solidFill>
                  <a:schemeClr val="tx1"/>
                </a:solidFill>
                <a:effectLst/>
                <a:latin typeface="+mn-lt"/>
                <a:ea typeface="+mn-ea"/>
                <a:cs typeface="+mn-cs"/>
              </a:rPr>
              <a:t>interdisciplinary way</a:t>
            </a:r>
          </a:p>
          <a:p>
            <a:pPr fontAlgn="base"/>
            <a:r>
              <a:rPr lang="en-GB" sz="1200" b="0" i="0" kern="1200" dirty="0">
                <a:solidFill>
                  <a:schemeClr val="tx1"/>
                </a:solidFill>
                <a:effectLst/>
                <a:latin typeface="+mn-lt"/>
                <a:ea typeface="+mn-ea"/>
                <a:cs typeface="+mn-cs"/>
              </a:rPr>
              <a:t>try new things, take risks, embrace ambiguity and challenge the status quo</a:t>
            </a:r>
          </a:p>
          <a:p>
            <a:pPr fontAlgn="base"/>
            <a:r>
              <a:rPr lang="en-GB" sz="1200" b="0" i="0" kern="1200" dirty="0">
                <a:solidFill>
                  <a:schemeClr val="tx1"/>
                </a:solidFill>
                <a:effectLst/>
                <a:latin typeface="+mn-lt"/>
                <a:ea typeface="+mn-ea"/>
                <a:cs typeface="+mn-cs"/>
              </a:rPr>
              <a:t>find partners who can help fill those gaps and value and respect their contribution</a:t>
            </a:r>
          </a:p>
          <a:p>
            <a:endParaRPr lang="en-IN" dirty="0"/>
          </a:p>
        </p:txBody>
      </p:sp>
      <p:sp>
        <p:nvSpPr>
          <p:cNvPr id="4" name="Slide Number Placeholder 3"/>
          <p:cNvSpPr>
            <a:spLocks noGrp="1"/>
          </p:cNvSpPr>
          <p:nvPr>
            <p:ph type="sldNum" sz="quarter" idx="5"/>
          </p:nvPr>
        </p:nvSpPr>
        <p:spPr/>
        <p:txBody>
          <a:bodyPr/>
          <a:lstStyle/>
          <a:p>
            <a:fld id="{24D310F6-1553-0B42-9D97-1194B94BC25F}" type="slidenum">
              <a:rPr lang="en-US" smtClean="0"/>
              <a:t>4</a:t>
            </a:fld>
            <a:endParaRPr lang="en-US"/>
          </a:p>
        </p:txBody>
      </p:sp>
    </p:spTree>
    <p:extLst>
      <p:ext uri="{BB962C8B-B14F-4D97-AF65-F5344CB8AC3E}">
        <p14:creationId xmlns:p14="http://schemas.microsoft.com/office/powerpoint/2010/main" val="334148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A </a:t>
            </a:r>
            <a:r>
              <a:rPr lang="en-GB" sz="1200" kern="1200" dirty="0">
                <a:solidFill>
                  <a:schemeClr val="tx1"/>
                </a:solidFill>
                <a:effectLst/>
                <a:latin typeface="+mn-lt"/>
                <a:ea typeface="+mn-ea"/>
                <a:cs typeface="+mn-cs"/>
              </a:rPr>
              <a:t>collaboration of this scale has never been seen before and it will significantly transform the future of healthcare by developing and championing the best in </a:t>
            </a:r>
            <a:r>
              <a:rPr lang="en-GB" sz="1200" i="1" kern="1200" dirty="0">
                <a:solidFill>
                  <a:schemeClr val="tx1"/>
                </a:solidFill>
                <a:effectLst/>
                <a:latin typeface="+mn-lt"/>
                <a:ea typeface="+mn-ea"/>
                <a:cs typeface="+mn-cs"/>
              </a:rPr>
              <a:t>science,</a:t>
            </a:r>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people</a:t>
            </a:r>
            <a:r>
              <a:rPr lang="en-GB" sz="1200" kern="1200" dirty="0">
                <a:solidFill>
                  <a:schemeClr val="tx1"/>
                </a:solidFill>
                <a:effectLst/>
                <a:latin typeface="+mn-lt"/>
                <a:ea typeface="+mn-ea"/>
                <a:cs typeface="+mn-cs"/>
              </a:rPr>
              <a:t> and </a:t>
            </a:r>
            <a:r>
              <a:rPr lang="en-GB" sz="1200" i="1" kern="1200" dirty="0">
                <a:solidFill>
                  <a:schemeClr val="tx1"/>
                </a:solidFill>
                <a:effectLst/>
                <a:latin typeface="+mn-lt"/>
                <a:ea typeface="+mn-ea"/>
                <a:cs typeface="+mn-cs"/>
              </a:rPr>
              <a:t>infrastructure</a:t>
            </a:r>
            <a:r>
              <a:rPr lang="en-GB" sz="1200" kern="1200" dirty="0">
                <a:solidFill>
                  <a:schemeClr val="tx1"/>
                </a:solidFill>
                <a:effectLst/>
                <a:latin typeface="+mn-lt"/>
                <a:ea typeface="+mn-ea"/>
                <a:cs typeface="+mn-cs"/>
              </a:rPr>
              <a:t>. Each of these elements has a crucial part to play in advancing healthcare improvements and will fuse together to create an unparalleled ecosystem for health data science and innovation to flourish. </a:t>
            </a:r>
          </a:p>
          <a:p>
            <a:endParaRPr lang="en-GB" dirty="0"/>
          </a:p>
          <a:p>
            <a:endParaRPr lang="en-IN" dirty="0"/>
          </a:p>
        </p:txBody>
      </p:sp>
      <p:sp>
        <p:nvSpPr>
          <p:cNvPr id="4" name="Slide Number Placeholder 3"/>
          <p:cNvSpPr>
            <a:spLocks noGrp="1"/>
          </p:cNvSpPr>
          <p:nvPr>
            <p:ph type="sldNum" sz="quarter" idx="5"/>
          </p:nvPr>
        </p:nvSpPr>
        <p:spPr/>
        <p:txBody>
          <a:bodyPr/>
          <a:lstStyle/>
          <a:p>
            <a:fld id="{24D310F6-1553-0B42-9D97-1194B94BC25F}" type="slidenum">
              <a:rPr lang="en-US" smtClean="0"/>
              <a:t>5</a:t>
            </a:fld>
            <a:endParaRPr lang="en-US"/>
          </a:p>
        </p:txBody>
      </p:sp>
    </p:spTree>
    <p:extLst>
      <p:ext uri="{BB962C8B-B14F-4D97-AF65-F5344CB8AC3E}">
        <p14:creationId xmlns:p14="http://schemas.microsoft.com/office/powerpoint/2010/main" val="2983468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are leading a new era of scientific convergence, where computational, population, social and biomedical research communities come together to tackle complex health questions using large scale health data.  HDR UK is combining health expertise with new tools and technologies to enable a data-led approach to reduce the time from scientific discovery, to intervention, and through to innovative patient treatments. We aim to revolutionise the ability to understand, prevent, diagnose and treat the most prevalent and devastating diseases, such as dementia, cardiovascular disease, cancer and rare genetic disorders.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Underpinned by our Data as Infrastructure Programme, we are seeking the leading maths, statistics, computer science and interdisciplinary teams and providing development opportunities, through our talent and training programmes to maximise their strengths. We will challenge them to develop analytical methods and support them to produce and scale tools to shape the future of healthcare.</a:t>
            </a:r>
          </a:p>
          <a:p>
            <a:endParaRPr lang="en-GB" dirty="0"/>
          </a:p>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01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77346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We will improve health data access by creating rich, robust and reliable infrastructure and embedding a strong governance framework with leadership and engagement of the public. Researchers from across disciplines, institutes and geographies will be able to access data and valuable insights through:</a:t>
            </a:r>
          </a:p>
          <a:p>
            <a:r>
              <a:rPr lang="en-GB" sz="1200" kern="1200" dirty="0">
                <a:solidFill>
                  <a:schemeClr val="tx1"/>
                </a:solidFill>
                <a:effectLst/>
                <a:latin typeface="+mn-lt"/>
                <a:ea typeface="+mn-ea"/>
                <a:cs typeface="+mn-cs"/>
              </a:rPr>
              <a:t> </a:t>
            </a:r>
          </a:p>
          <a:p>
            <a:pPr lvl="0"/>
            <a:r>
              <a:rPr lang="en-GB" sz="1200" b="1" kern="1200" dirty="0">
                <a:solidFill>
                  <a:schemeClr val="tx1"/>
                </a:solidFill>
                <a:effectLst/>
                <a:latin typeface="+mn-lt"/>
                <a:ea typeface="+mn-ea"/>
                <a:cs typeface="+mn-cs"/>
              </a:rPr>
              <a:t>Digital Innovation</a:t>
            </a:r>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Hubs:</a:t>
            </a:r>
            <a:r>
              <a:rPr lang="en-GB" sz="1200" kern="1200" dirty="0">
                <a:solidFill>
                  <a:schemeClr val="tx1"/>
                </a:solidFill>
                <a:effectLst/>
                <a:latin typeface="+mn-lt"/>
                <a:ea typeface="+mn-ea"/>
                <a:cs typeface="+mn-cs"/>
              </a:rPr>
              <a:t> specialised research services and trusted research environments based on areas of expertise, such as disease area, therapeutic area, research activity, and region. </a:t>
            </a:r>
            <a:r>
              <a:rPr lang="en-GB" sz="1200" b="0" i="0" kern="1200" dirty="0">
                <a:solidFill>
                  <a:schemeClr val="tx1"/>
                </a:solidFill>
                <a:effectLst/>
                <a:latin typeface="+mn-lt"/>
                <a:ea typeface="+mn-ea"/>
                <a:cs typeface="+mn-cs"/>
              </a:rPr>
              <a:t>But this is not a research project – Hubs will be expected to provide data, curate the data and offer services for research and innovation.</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UK Health Data Research Alliance: </a:t>
            </a:r>
            <a:r>
              <a:rPr lang="en-GB" sz="1200" kern="1200" dirty="0">
                <a:solidFill>
                  <a:schemeClr val="tx1"/>
                </a:solidFill>
                <a:effectLst/>
                <a:latin typeface="+mn-lt"/>
                <a:ea typeface="+mn-ea"/>
                <a:cs typeface="+mn-cs"/>
              </a:rPr>
              <a:t>facilitating partnerships across NHS organisations and a consistent approach to tools, technologies, governance, data provision and public engagement</a:t>
            </a:r>
          </a:p>
          <a:p>
            <a:pPr lvl="0"/>
            <a:r>
              <a:rPr lang="en-GB" sz="1200" b="1" kern="1200" dirty="0">
                <a:solidFill>
                  <a:schemeClr val="tx1"/>
                </a:solidFill>
                <a:effectLst/>
                <a:latin typeface="+mn-lt"/>
                <a:ea typeface="+mn-ea"/>
                <a:cs typeface="+mn-cs"/>
              </a:rPr>
              <a:t>Infrastructure</a:t>
            </a:r>
            <a:r>
              <a:rPr lang="en-GB" sz="1200" kern="1200" dirty="0">
                <a:solidFill>
                  <a:schemeClr val="tx1"/>
                </a:solidFill>
                <a:effectLst/>
                <a:latin typeface="+mn-lt"/>
                <a:ea typeface="+mn-ea"/>
                <a:cs typeface="+mn-cs"/>
              </a:rPr>
              <a:t> </a:t>
            </a:r>
            <a:r>
              <a:rPr lang="en-GB" sz="1200" b="1" kern="1200" dirty="0">
                <a:solidFill>
                  <a:schemeClr val="tx1"/>
                </a:solidFill>
                <a:effectLst/>
                <a:latin typeface="+mn-lt"/>
                <a:ea typeface="+mn-ea"/>
                <a:cs typeface="+mn-cs"/>
              </a:rPr>
              <a:t>layer:</a:t>
            </a:r>
            <a:r>
              <a:rPr lang="en-GB" sz="1200" kern="1200" dirty="0">
                <a:solidFill>
                  <a:schemeClr val="tx1"/>
                </a:solidFill>
                <a:effectLst/>
                <a:latin typeface="+mn-lt"/>
                <a:ea typeface="+mn-ea"/>
                <a:cs typeface="+mn-cs"/>
              </a:rPr>
              <a:t> providing access, including access to the HDR UK </a:t>
            </a:r>
            <a:r>
              <a:rPr lang="en-GB" sz="1200" kern="1200" dirty="0" err="1">
                <a:solidFill>
                  <a:schemeClr val="tx1"/>
                </a:solidFill>
                <a:effectLst/>
                <a:latin typeface="+mn-lt"/>
                <a:ea typeface="+mn-ea"/>
                <a:cs typeface="+mn-cs"/>
              </a:rPr>
              <a:t>Phenomics</a:t>
            </a:r>
            <a:r>
              <a:rPr lang="en-GB" sz="1200" kern="1200" dirty="0">
                <a:solidFill>
                  <a:schemeClr val="tx1"/>
                </a:solidFill>
                <a:effectLst/>
                <a:latin typeface="+mn-lt"/>
                <a:ea typeface="+mn-ea"/>
                <a:cs typeface="+mn-cs"/>
              </a:rPr>
              <a:t> online library resource, and de-identification, policy, standards, tools and best practices for using data</a:t>
            </a:r>
          </a:p>
        </p:txBody>
      </p:sp>
      <p:sp>
        <p:nvSpPr>
          <p:cNvPr id="4" name="Slide Number Placeholder 3"/>
          <p:cNvSpPr>
            <a:spLocks noGrp="1"/>
          </p:cNvSpPr>
          <p:nvPr>
            <p:ph type="sldNum" sz="quarter" idx="5"/>
          </p:nvPr>
        </p:nvSpPr>
        <p:spPr/>
        <p:txBody>
          <a:bodyPr/>
          <a:lstStyle/>
          <a:p>
            <a:fld id="{24D310F6-1553-0B42-9D97-1194B94BC25F}" type="slidenum">
              <a:rPr lang="en-US" smtClean="0"/>
              <a:t>8</a:t>
            </a:fld>
            <a:endParaRPr lang="en-US"/>
          </a:p>
        </p:txBody>
      </p:sp>
    </p:spTree>
    <p:extLst>
      <p:ext uri="{BB962C8B-B14F-4D97-AF65-F5344CB8AC3E}">
        <p14:creationId xmlns:p14="http://schemas.microsoft.com/office/powerpoint/2010/main" val="4021941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UK has a rich and diverse scientific talent base, thanks to the strength of the NHS, our academic institutions and innovative scientific and digital industries. We aim to harness this, and bring on board our international peers, to create a community of health data scientists with new skills that will dramatically change medical research and open up new, faster, smarter pathways to patient care.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381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u="sng" dirty="0"/>
              <a:t>Consultation highlighted current barriers:</a:t>
            </a:r>
          </a:p>
          <a:p>
            <a:r>
              <a:rPr lang="en-GB" dirty="0"/>
              <a:t>Disciplines are often siloed &amp; lack of opportunities for application of knowledge and consolidation of skills</a:t>
            </a:r>
          </a:p>
          <a:p>
            <a:r>
              <a:rPr lang="en-GB" dirty="0"/>
              <a:t>Inappropriate markers of esteem and lack of clear career paths</a:t>
            </a:r>
          </a:p>
          <a:p>
            <a:r>
              <a:rPr lang="en-GB" dirty="0"/>
              <a:t>HR structures insufficiently flexible and uncompetitive pay scales</a:t>
            </a:r>
          </a:p>
          <a:p>
            <a:pPr marL="0" indent="0">
              <a:buNone/>
            </a:pPr>
            <a:endParaRPr lang="en-GB" u="sng" dirty="0"/>
          </a:p>
          <a:p>
            <a:pPr marL="0" indent="0">
              <a:buNone/>
            </a:pPr>
            <a:r>
              <a:rPr lang="en-GB" u="sng" dirty="0"/>
              <a:t>There is now an opportunity to:</a:t>
            </a:r>
          </a:p>
          <a:p>
            <a:r>
              <a:rPr lang="en-GB" dirty="0"/>
              <a:t>Recognise critical roles of informaticians – not a service role</a:t>
            </a:r>
          </a:p>
          <a:p>
            <a:r>
              <a:rPr lang="en-GB" dirty="0"/>
              <a:t>Support for individuals to apply their knowledge and for appropriate career development opportunities</a:t>
            </a:r>
          </a:p>
          <a:p>
            <a:r>
              <a:rPr lang="en-GB" dirty="0"/>
              <a:t>Opportunities for intellectual leadership and independence</a:t>
            </a:r>
          </a:p>
          <a:p>
            <a:r>
              <a:rPr lang="en-GB" dirty="0"/>
              <a:t>Clear career structures with defined criteria for progression</a:t>
            </a:r>
          </a:p>
          <a:p>
            <a:r>
              <a:rPr lang="en-GB" dirty="0"/>
              <a:t>Access to flexible career wide training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329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4D310F6-1553-0B42-9D97-1194B94BC2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71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E8914C-F5C8-4445-8022-325056B6C05D}"/>
              </a:ext>
            </a:extLst>
          </p:cNvPr>
          <p:cNvPicPr>
            <a:picLocks/>
          </p:cNvPicPr>
          <p:nvPr userDrawn="1"/>
        </p:nvPicPr>
        <p:blipFill>
          <a:blip r:embed="rId2"/>
          <a:srcRect/>
          <a:stretch/>
        </p:blipFill>
        <p:spPr>
          <a:xfrm>
            <a:off x="0" y="0"/>
            <a:ext cx="12192000" cy="6857999"/>
          </a:xfrm>
          <a:prstGeom prst="rect">
            <a:avLst/>
          </a:prstGeom>
        </p:spPr>
      </p:pic>
      <p:sp>
        <p:nvSpPr>
          <p:cNvPr id="2" name="Title 1"/>
          <p:cNvSpPr>
            <a:spLocks noGrp="1"/>
          </p:cNvSpPr>
          <p:nvPr>
            <p:ph type="ctrTitle"/>
          </p:nvPr>
        </p:nvSpPr>
        <p:spPr>
          <a:xfrm>
            <a:off x="839788" y="2473290"/>
            <a:ext cx="7515936" cy="2387600"/>
          </a:xfrm>
        </p:spPr>
        <p:txBody>
          <a:bodyPr anchor="b"/>
          <a:lstStyle>
            <a:lvl1pPr algn="l">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9" y="5097990"/>
            <a:ext cx="7515936"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4836"/>
            <a:ext cx="6077484"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04484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5955665-144D-F642-B7A8-9F19D4366471}"/>
              </a:ext>
            </a:extLst>
          </p:cNvPr>
          <p:cNvPicPr>
            <a:picLocks noChangeAspect="1"/>
          </p:cNvPicPr>
          <p:nvPr userDrawn="1"/>
        </p:nvPicPr>
        <p:blipFill>
          <a:blip r:embed="rId3"/>
          <a:stretch>
            <a:fillRect/>
          </a:stretch>
        </p:blipFill>
        <p:spPr>
          <a:xfrm>
            <a:off x="839788" y="806208"/>
            <a:ext cx="2124921" cy="752184"/>
          </a:xfrm>
          <a:prstGeom prst="rect">
            <a:avLst/>
          </a:prstGeom>
        </p:spPr>
      </p:pic>
      <p:sp>
        <p:nvSpPr>
          <p:cNvPr id="24" name="Date Placeholder 39">
            <a:extLst>
              <a:ext uri="{FF2B5EF4-FFF2-40B4-BE49-F238E27FC236}">
                <a16:creationId xmlns:a16="http://schemas.microsoft.com/office/drawing/2014/main" id="{866C7F25-BB19-B84F-BB91-34AB7A58EF3E}"/>
              </a:ext>
            </a:extLst>
          </p:cNvPr>
          <p:cNvSpPr txBox="1">
            <a:spLocks/>
          </p:cNvSpPr>
          <p:nvPr userDrawn="1"/>
        </p:nvSpPr>
        <p:spPr>
          <a:xfrm>
            <a:off x="839788" y="5990983"/>
            <a:ext cx="1339724" cy="216000"/>
          </a:xfrm>
          <a:prstGeom prst="rect">
            <a:avLst/>
          </a:prstGeom>
        </p:spPr>
        <p:txBody>
          <a:bodyPr vert="horz" lIns="0" tIns="45720" rIns="0" bIns="4572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D7F4D8B-2C60-204D-9B02-1DFCD1EE4145}" type="datetime1">
              <a:rPr lang="en-GB" sz="1600" smtClean="0"/>
              <a:t>04/11/2019</a:t>
            </a:fld>
            <a:endParaRPr lang="en-US" sz="1600" dirty="0"/>
          </a:p>
        </p:txBody>
      </p:sp>
    </p:spTree>
    <p:extLst>
      <p:ext uri="{BB962C8B-B14F-4D97-AF65-F5344CB8AC3E}">
        <p14:creationId xmlns:p14="http://schemas.microsoft.com/office/powerpoint/2010/main" val="374123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portrai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p:nvPr>
        </p:nvSpPr>
        <p:spPr>
          <a:xfrm>
            <a:off x="839789" y="1520826"/>
            <a:ext cx="7569566" cy="4638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87ACEDF0-2317-7D49-BA0B-C229BA7FBF84}"/>
              </a:ext>
            </a:extLst>
          </p:cNvPr>
          <p:cNvSpPr>
            <a:spLocks noGrp="1"/>
          </p:cNvSpPr>
          <p:nvPr>
            <p:ph type="pic" sz="quarter" idx="10"/>
          </p:nvPr>
        </p:nvSpPr>
        <p:spPr>
          <a:xfrm>
            <a:off x="8554720" y="1530774"/>
            <a:ext cx="2978468" cy="4638012"/>
          </a:xfrm>
        </p:spPr>
        <p:txBody>
          <a:bodyPr anchor="ctr">
            <a:normAutofit/>
          </a:bodyPr>
          <a:lstStyle>
            <a:lvl1pPr marL="0" indent="0" algn="ctr">
              <a:buFontTx/>
              <a:buNone/>
              <a:defRPr sz="1400" b="1">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2197996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980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1061E6-BAC7-B345-A5F9-B7365FB51AF5}"/>
              </a:ext>
            </a:extLst>
          </p:cNvPr>
          <p:cNvPicPr>
            <a:picLocks/>
          </p:cNvPicPr>
          <p:nvPr userDrawn="1"/>
        </p:nvPicPr>
        <p:blipFill>
          <a:blip r:embed="rId2"/>
          <a:srcRect/>
          <a:stretch/>
        </p:blipFill>
        <p:spPr>
          <a:xfrm>
            <a:off x="1" y="0"/>
            <a:ext cx="12191998" cy="6857999"/>
          </a:xfrm>
          <a:prstGeom prst="rect">
            <a:avLst/>
          </a:prstGeom>
        </p:spPr>
      </p:pic>
      <p:sp>
        <p:nvSpPr>
          <p:cNvPr id="10" name="Title 1">
            <a:extLst>
              <a:ext uri="{FF2B5EF4-FFF2-40B4-BE49-F238E27FC236}">
                <a16:creationId xmlns:a16="http://schemas.microsoft.com/office/drawing/2014/main" id="{47BEE7B2-EA63-0944-953E-A25B95FDFFC7}"/>
              </a:ext>
            </a:extLst>
          </p:cNvPr>
          <p:cNvSpPr>
            <a:spLocks noGrp="1"/>
          </p:cNvSpPr>
          <p:nvPr>
            <p:ph type="ctrTitle"/>
          </p:nvPr>
        </p:nvSpPr>
        <p:spPr>
          <a:xfrm>
            <a:off x="839788" y="1839450"/>
            <a:ext cx="9810660" cy="1589550"/>
          </a:xfrm>
        </p:spPr>
        <p:txBody>
          <a:bodyPr anchor="b"/>
          <a:lstStyle>
            <a:lvl1pPr algn="l">
              <a:defRPr sz="360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0154B60-1327-B443-A57C-1B92E352FDA1}"/>
              </a:ext>
            </a:extLst>
          </p:cNvPr>
          <p:cNvSpPr>
            <a:spLocks noGrp="1"/>
          </p:cNvSpPr>
          <p:nvPr>
            <p:ph type="subTitle" idx="1"/>
          </p:nvPr>
        </p:nvSpPr>
        <p:spPr>
          <a:xfrm>
            <a:off x="839788" y="3666100"/>
            <a:ext cx="9810661" cy="77001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104E01EB-BAA4-6848-B4DC-82EAB6A1337B}"/>
              </a:ext>
            </a:extLst>
          </p:cNvPr>
          <p:cNvPicPr>
            <a:picLocks noChangeAspect="1"/>
          </p:cNvPicPr>
          <p:nvPr userDrawn="1"/>
        </p:nvPicPr>
        <p:blipFill>
          <a:blip r:embed="rId3"/>
          <a:stretch>
            <a:fillRect/>
          </a:stretch>
        </p:blipFill>
        <p:spPr>
          <a:xfrm>
            <a:off x="10190301" y="551516"/>
            <a:ext cx="1525132" cy="539869"/>
          </a:xfrm>
          <a:prstGeom prst="rect">
            <a:avLst/>
          </a:prstGeom>
        </p:spPr>
      </p:pic>
    </p:spTree>
    <p:extLst>
      <p:ext uri="{BB962C8B-B14F-4D97-AF65-F5344CB8AC3E}">
        <p14:creationId xmlns:p14="http://schemas.microsoft.com/office/powerpoint/2010/main" val="19810388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1061E6-BAC7-B345-A5F9-B7365FB51AF5}"/>
              </a:ext>
            </a:extLst>
          </p:cNvPr>
          <p:cNvPicPr>
            <a:picLocks/>
          </p:cNvPicPr>
          <p:nvPr userDrawn="1"/>
        </p:nvPicPr>
        <p:blipFill>
          <a:blip r:embed="rId2"/>
          <a:srcRect/>
          <a:stretch/>
        </p:blipFill>
        <p:spPr>
          <a:xfrm>
            <a:off x="1" y="0"/>
            <a:ext cx="12191998" cy="6857999"/>
          </a:xfrm>
          <a:prstGeom prst="rect">
            <a:avLst/>
          </a:prstGeom>
        </p:spPr>
      </p:pic>
      <p:sp>
        <p:nvSpPr>
          <p:cNvPr id="10" name="Title 1">
            <a:extLst>
              <a:ext uri="{FF2B5EF4-FFF2-40B4-BE49-F238E27FC236}">
                <a16:creationId xmlns:a16="http://schemas.microsoft.com/office/drawing/2014/main" id="{47BEE7B2-EA63-0944-953E-A25B95FDFFC7}"/>
              </a:ext>
            </a:extLst>
          </p:cNvPr>
          <p:cNvSpPr>
            <a:spLocks noGrp="1"/>
          </p:cNvSpPr>
          <p:nvPr>
            <p:ph type="ctrTitle"/>
          </p:nvPr>
        </p:nvSpPr>
        <p:spPr>
          <a:xfrm>
            <a:off x="839788" y="1839450"/>
            <a:ext cx="9810660" cy="1589550"/>
          </a:xfrm>
        </p:spPr>
        <p:txBody>
          <a:bodyPr anchor="b"/>
          <a:lstStyle>
            <a:lvl1pPr algn="l">
              <a:defRPr sz="360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0154B60-1327-B443-A57C-1B92E352FDA1}"/>
              </a:ext>
            </a:extLst>
          </p:cNvPr>
          <p:cNvSpPr>
            <a:spLocks noGrp="1"/>
          </p:cNvSpPr>
          <p:nvPr>
            <p:ph type="subTitle" idx="1"/>
          </p:nvPr>
        </p:nvSpPr>
        <p:spPr>
          <a:xfrm>
            <a:off x="839788" y="3666100"/>
            <a:ext cx="9810661" cy="77001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104E01EB-BAA4-6848-B4DC-82EAB6A1337B}"/>
              </a:ext>
            </a:extLst>
          </p:cNvPr>
          <p:cNvPicPr>
            <a:picLocks noChangeAspect="1"/>
          </p:cNvPicPr>
          <p:nvPr userDrawn="1"/>
        </p:nvPicPr>
        <p:blipFill>
          <a:blip r:embed="rId3"/>
          <a:stretch>
            <a:fillRect/>
          </a:stretch>
        </p:blipFill>
        <p:spPr>
          <a:xfrm>
            <a:off x="10190301" y="551516"/>
            <a:ext cx="1525132" cy="539869"/>
          </a:xfrm>
          <a:prstGeom prst="rect">
            <a:avLst/>
          </a:prstGeom>
        </p:spPr>
      </p:pic>
    </p:spTree>
    <p:extLst>
      <p:ext uri="{BB962C8B-B14F-4D97-AF65-F5344CB8AC3E}">
        <p14:creationId xmlns:p14="http://schemas.microsoft.com/office/powerpoint/2010/main" val="42474101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1061E6-BAC7-B345-A5F9-B7365FB51AF5}"/>
              </a:ext>
            </a:extLst>
          </p:cNvPr>
          <p:cNvPicPr>
            <a:picLocks/>
          </p:cNvPicPr>
          <p:nvPr userDrawn="1"/>
        </p:nvPicPr>
        <p:blipFill>
          <a:blip r:embed="rId2"/>
          <a:srcRect/>
          <a:stretch/>
        </p:blipFill>
        <p:spPr>
          <a:xfrm>
            <a:off x="1" y="0"/>
            <a:ext cx="12191998" cy="6857998"/>
          </a:xfrm>
          <a:prstGeom prst="rect">
            <a:avLst/>
          </a:prstGeom>
        </p:spPr>
      </p:pic>
      <p:sp>
        <p:nvSpPr>
          <p:cNvPr id="10" name="Title 1">
            <a:extLst>
              <a:ext uri="{FF2B5EF4-FFF2-40B4-BE49-F238E27FC236}">
                <a16:creationId xmlns:a16="http://schemas.microsoft.com/office/drawing/2014/main" id="{47BEE7B2-EA63-0944-953E-A25B95FDFFC7}"/>
              </a:ext>
            </a:extLst>
          </p:cNvPr>
          <p:cNvSpPr>
            <a:spLocks noGrp="1"/>
          </p:cNvSpPr>
          <p:nvPr>
            <p:ph type="ctrTitle"/>
          </p:nvPr>
        </p:nvSpPr>
        <p:spPr>
          <a:xfrm>
            <a:off x="839788" y="1839450"/>
            <a:ext cx="9810660" cy="1589550"/>
          </a:xfrm>
        </p:spPr>
        <p:txBody>
          <a:bodyPr anchor="b"/>
          <a:lstStyle>
            <a:lvl1pPr algn="l">
              <a:defRPr sz="360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0154B60-1327-B443-A57C-1B92E352FDA1}"/>
              </a:ext>
            </a:extLst>
          </p:cNvPr>
          <p:cNvSpPr>
            <a:spLocks noGrp="1"/>
          </p:cNvSpPr>
          <p:nvPr>
            <p:ph type="subTitle" idx="1"/>
          </p:nvPr>
        </p:nvSpPr>
        <p:spPr>
          <a:xfrm>
            <a:off x="839788" y="3666100"/>
            <a:ext cx="9810661" cy="77001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104E01EB-BAA4-6848-B4DC-82EAB6A1337B}"/>
              </a:ext>
            </a:extLst>
          </p:cNvPr>
          <p:cNvPicPr>
            <a:picLocks noChangeAspect="1"/>
          </p:cNvPicPr>
          <p:nvPr userDrawn="1"/>
        </p:nvPicPr>
        <p:blipFill>
          <a:blip r:embed="rId3"/>
          <a:stretch>
            <a:fillRect/>
          </a:stretch>
        </p:blipFill>
        <p:spPr>
          <a:xfrm>
            <a:off x="10190301" y="551516"/>
            <a:ext cx="1525132" cy="539869"/>
          </a:xfrm>
          <a:prstGeom prst="rect">
            <a:avLst/>
          </a:prstGeom>
        </p:spPr>
      </p:pic>
    </p:spTree>
    <p:extLst>
      <p:ext uri="{BB962C8B-B14F-4D97-AF65-F5344CB8AC3E}">
        <p14:creationId xmlns:p14="http://schemas.microsoft.com/office/powerpoint/2010/main" val="846747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1061E6-BAC7-B345-A5F9-B7365FB51AF5}"/>
              </a:ext>
            </a:extLst>
          </p:cNvPr>
          <p:cNvPicPr>
            <a:picLocks/>
          </p:cNvPicPr>
          <p:nvPr userDrawn="1"/>
        </p:nvPicPr>
        <p:blipFill>
          <a:blip r:embed="rId2"/>
          <a:srcRect/>
          <a:stretch/>
        </p:blipFill>
        <p:spPr>
          <a:xfrm>
            <a:off x="1" y="0"/>
            <a:ext cx="12191998" cy="6857998"/>
          </a:xfrm>
          <a:prstGeom prst="rect">
            <a:avLst/>
          </a:prstGeom>
        </p:spPr>
      </p:pic>
      <p:sp>
        <p:nvSpPr>
          <p:cNvPr id="10" name="Title 1">
            <a:extLst>
              <a:ext uri="{FF2B5EF4-FFF2-40B4-BE49-F238E27FC236}">
                <a16:creationId xmlns:a16="http://schemas.microsoft.com/office/drawing/2014/main" id="{47BEE7B2-EA63-0944-953E-A25B95FDFFC7}"/>
              </a:ext>
            </a:extLst>
          </p:cNvPr>
          <p:cNvSpPr>
            <a:spLocks noGrp="1"/>
          </p:cNvSpPr>
          <p:nvPr>
            <p:ph type="ctrTitle"/>
          </p:nvPr>
        </p:nvSpPr>
        <p:spPr>
          <a:xfrm>
            <a:off x="839788" y="1839450"/>
            <a:ext cx="9810660" cy="1589550"/>
          </a:xfrm>
        </p:spPr>
        <p:txBody>
          <a:bodyPr anchor="b"/>
          <a:lstStyle>
            <a:lvl1pPr algn="l">
              <a:defRPr sz="3600">
                <a:solidFill>
                  <a:schemeClr val="bg1"/>
                </a:solidFill>
              </a:defRPr>
            </a:lvl1pPr>
          </a:lstStyle>
          <a:p>
            <a:r>
              <a:rPr lang="en-US"/>
              <a:t>Click to edit Master title style</a:t>
            </a:r>
            <a:endParaRPr lang="en-US" dirty="0"/>
          </a:p>
        </p:txBody>
      </p:sp>
      <p:sp>
        <p:nvSpPr>
          <p:cNvPr id="11" name="Subtitle 2">
            <a:extLst>
              <a:ext uri="{FF2B5EF4-FFF2-40B4-BE49-F238E27FC236}">
                <a16:creationId xmlns:a16="http://schemas.microsoft.com/office/drawing/2014/main" id="{A0154B60-1327-B443-A57C-1B92E352FDA1}"/>
              </a:ext>
            </a:extLst>
          </p:cNvPr>
          <p:cNvSpPr>
            <a:spLocks noGrp="1"/>
          </p:cNvSpPr>
          <p:nvPr>
            <p:ph type="subTitle" idx="1"/>
          </p:nvPr>
        </p:nvSpPr>
        <p:spPr>
          <a:xfrm>
            <a:off x="839788" y="3666100"/>
            <a:ext cx="9810661" cy="770012"/>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a:extLst>
              <a:ext uri="{FF2B5EF4-FFF2-40B4-BE49-F238E27FC236}">
                <a16:creationId xmlns:a16="http://schemas.microsoft.com/office/drawing/2014/main" id="{104E01EB-BAA4-6848-B4DC-82EAB6A1337B}"/>
              </a:ext>
            </a:extLst>
          </p:cNvPr>
          <p:cNvPicPr>
            <a:picLocks noChangeAspect="1"/>
          </p:cNvPicPr>
          <p:nvPr userDrawn="1"/>
        </p:nvPicPr>
        <p:blipFill>
          <a:blip r:embed="rId3"/>
          <a:stretch>
            <a:fillRect/>
          </a:stretch>
        </p:blipFill>
        <p:spPr>
          <a:xfrm>
            <a:off x="10190301" y="551516"/>
            <a:ext cx="1525132" cy="539869"/>
          </a:xfrm>
          <a:prstGeom prst="rect">
            <a:avLst/>
          </a:prstGeom>
        </p:spPr>
      </p:pic>
    </p:spTree>
    <p:extLst>
      <p:ext uri="{BB962C8B-B14F-4D97-AF65-F5344CB8AC3E}">
        <p14:creationId xmlns:p14="http://schemas.microsoft.com/office/powerpoint/2010/main" val="1663135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D9B6-E574-47BC-8F58-D8A8826E25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055D87E-217B-4A68-9F23-6960EA92239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AC339B0-E30B-44CF-A3C6-230C5620087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F81EB47-B194-4E85-A0B9-76BCEBC6442D}"/>
              </a:ext>
            </a:extLst>
          </p:cNvPr>
          <p:cNvSpPr>
            <a:spLocks noGrp="1"/>
          </p:cNvSpPr>
          <p:nvPr>
            <p:ph type="dt" sz="half" idx="10"/>
          </p:nvPr>
        </p:nvSpPr>
        <p:spPr/>
        <p:txBody>
          <a:bodyPr/>
          <a:lstStyle/>
          <a:p>
            <a:fld id="{211F44B2-F56F-4CE3-ABFC-5701AD5D2C75}" type="datetimeFigureOut">
              <a:rPr lang="en-GB" smtClean="0">
                <a:solidFill>
                  <a:prstClr val="black">
                    <a:tint val="75000"/>
                  </a:prstClr>
                </a:solidFill>
              </a:rPr>
              <a:pPr/>
              <a:t>04/11/2019</a:t>
            </a:fld>
            <a:endParaRPr lang="en-GB">
              <a:solidFill>
                <a:prstClr val="black">
                  <a:tint val="75000"/>
                </a:prstClr>
              </a:solidFill>
            </a:endParaRPr>
          </a:p>
        </p:txBody>
      </p:sp>
      <p:sp>
        <p:nvSpPr>
          <p:cNvPr id="6" name="Footer Placeholder 5">
            <a:extLst>
              <a:ext uri="{FF2B5EF4-FFF2-40B4-BE49-F238E27FC236}">
                <a16:creationId xmlns:a16="http://schemas.microsoft.com/office/drawing/2014/main" id="{7C89E03C-D356-4242-9FA0-387021BEEA8C}"/>
              </a:ext>
            </a:extLst>
          </p:cNvPr>
          <p:cNvSpPr>
            <a:spLocks noGrp="1"/>
          </p:cNvSpPr>
          <p:nvPr>
            <p:ph type="ftr" sz="quarter" idx="11"/>
          </p:nvPr>
        </p:nvSpPr>
        <p:spPr/>
        <p:txBody>
          <a:bodyPr/>
          <a:lstStyle/>
          <a:p>
            <a:endParaRPr lang="en-GB">
              <a:solidFill>
                <a:prstClr val="black">
                  <a:tint val="75000"/>
                </a:prstClr>
              </a:solidFill>
            </a:endParaRPr>
          </a:p>
        </p:txBody>
      </p:sp>
      <p:sp>
        <p:nvSpPr>
          <p:cNvPr id="7" name="Slide Number Placeholder 6">
            <a:extLst>
              <a:ext uri="{FF2B5EF4-FFF2-40B4-BE49-F238E27FC236}">
                <a16:creationId xmlns:a16="http://schemas.microsoft.com/office/drawing/2014/main" id="{9414281B-308E-485E-ADF9-8D17F12230B6}"/>
              </a:ext>
            </a:extLst>
          </p:cNvPr>
          <p:cNvSpPr>
            <a:spLocks noGrp="1"/>
          </p:cNvSpPr>
          <p:nvPr>
            <p:ph type="sldNum" sz="quarter" idx="12"/>
          </p:nvPr>
        </p:nvSpPr>
        <p:spPr/>
        <p:txBody>
          <a:bodyPr/>
          <a:lstStyle/>
          <a:p>
            <a:fld id="{035F6C8E-92A3-458D-BEDE-318B97C4EDD7}" type="slidenum">
              <a:rPr lang="en-GB" smtClean="0">
                <a:solidFill>
                  <a:prstClr val="black">
                    <a:tint val="75000"/>
                  </a:prstClr>
                </a:solidFill>
              </a:rPr>
              <a:pPr/>
              <a:t>‹#›</a:t>
            </a:fld>
            <a:endParaRPr lang="en-GB">
              <a:solidFill>
                <a:prstClr val="black">
                  <a:tint val="75000"/>
                </a:prstClr>
              </a:solidFill>
            </a:endParaRPr>
          </a:p>
        </p:txBody>
      </p:sp>
    </p:spTree>
    <p:extLst>
      <p:ext uri="{BB962C8B-B14F-4D97-AF65-F5344CB8AC3E}">
        <p14:creationId xmlns:p14="http://schemas.microsoft.com/office/powerpoint/2010/main" val="4078663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E8914C-F5C8-4445-8022-325056B6C05D}"/>
              </a:ext>
            </a:extLst>
          </p:cNvPr>
          <p:cNvPicPr>
            <a:picLocks/>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839788" y="2473290"/>
            <a:ext cx="6428115" cy="2387600"/>
          </a:xfrm>
        </p:spPr>
        <p:txBody>
          <a:bodyPr anchor="b"/>
          <a:lstStyle>
            <a:lvl1pPr algn="l">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8" y="5097990"/>
            <a:ext cx="6341399"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4836"/>
            <a:ext cx="4902948"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04484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Date Placeholder 39">
            <a:extLst>
              <a:ext uri="{FF2B5EF4-FFF2-40B4-BE49-F238E27FC236}">
                <a16:creationId xmlns:a16="http://schemas.microsoft.com/office/drawing/2014/main" id="{866C7F25-BB19-B84F-BB91-34AB7A58EF3E}"/>
              </a:ext>
            </a:extLst>
          </p:cNvPr>
          <p:cNvSpPr txBox="1">
            <a:spLocks/>
          </p:cNvSpPr>
          <p:nvPr userDrawn="1"/>
        </p:nvSpPr>
        <p:spPr>
          <a:xfrm>
            <a:off x="839788" y="5990983"/>
            <a:ext cx="1339724" cy="216000"/>
          </a:xfrm>
          <a:prstGeom prst="rect">
            <a:avLst/>
          </a:prstGeom>
        </p:spPr>
        <p:txBody>
          <a:bodyPr vert="horz" lIns="0" tIns="45720" rIns="0" bIns="4572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dirty="0"/>
              <a:t>9</a:t>
            </a:r>
            <a:r>
              <a:rPr lang="en-GB" sz="1600" baseline="30000" dirty="0"/>
              <a:t>th</a:t>
            </a:r>
            <a:r>
              <a:rPr lang="en-GB" sz="1600" dirty="0"/>
              <a:t> May 2019</a:t>
            </a:r>
            <a:endParaRPr lang="en-US" sz="1600" dirty="0"/>
          </a:p>
        </p:txBody>
      </p:sp>
      <p:pic>
        <p:nvPicPr>
          <p:cNvPr id="10" name="Picture 9">
            <a:extLst>
              <a:ext uri="{FF2B5EF4-FFF2-40B4-BE49-F238E27FC236}">
                <a16:creationId xmlns:a16="http://schemas.microsoft.com/office/drawing/2014/main" id="{90B30D51-1C88-D84B-B986-A8AB4A7D69B9}"/>
              </a:ext>
            </a:extLst>
          </p:cNvPr>
          <p:cNvPicPr>
            <a:picLocks noChangeAspect="1"/>
          </p:cNvPicPr>
          <p:nvPr userDrawn="1"/>
        </p:nvPicPr>
        <p:blipFill>
          <a:blip r:embed="rId3"/>
          <a:stretch>
            <a:fillRect/>
          </a:stretch>
        </p:blipFill>
        <p:spPr>
          <a:xfrm>
            <a:off x="839788" y="806208"/>
            <a:ext cx="2124921" cy="752184"/>
          </a:xfrm>
          <a:prstGeom prst="rect">
            <a:avLst/>
          </a:prstGeom>
        </p:spPr>
      </p:pic>
    </p:spTree>
    <p:extLst>
      <p:ext uri="{BB962C8B-B14F-4D97-AF65-F5344CB8AC3E}">
        <p14:creationId xmlns:p14="http://schemas.microsoft.com/office/powerpoint/2010/main" val="1451726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E8914C-F5C8-4445-8022-325056B6C05D}"/>
              </a:ext>
            </a:extLst>
          </p:cNvPr>
          <p:cNvPicPr>
            <a:picLocks/>
          </p:cNvPicPr>
          <p:nvPr userDrawn="1"/>
        </p:nvPicPr>
        <p:blipFill>
          <a:blip r:embed="rId2"/>
          <a:srcRect/>
          <a:stretch/>
        </p:blipFill>
        <p:spPr>
          <a:xfrm>
            <a:off x="0" y="0"/>
            <a:ext cx="12192000" cy="6858000"/>
          </a:xfrm>
          <a:prstGeom prst="rect">
            <a:avLst/>
          </a:prstGeom>
        </p:spPr>
      </p:pic>
      <p:sp>
        <p:nvSpPr>
          <p:cNvPr id="2" name="Title 1"/>
          <p:cNvSpPr>
            <a:spLocks noGrp="1"/>
          </p:cNvSpPr>
          <p:nvPr>
            <p:ph type="ctrTitle"/>
          </p:nvPr>
        </p:nvSpPr>
        <p:spPr>
          <a:xfrm>
            <a:off x="839788" y="2473290"/>
            <a:ext cx="6806488" cy="2387600"/>
          </a:xfrm>
        </p:spPr>
        <p:txBody>
          <a:bodyPr anchor="b"/>
          <a:lstStyle>
            <a:lvl1pPr algn="l">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8" y="5097990"/>
            <a:ext cx="6609416"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4836"/>
            <a:ext cx="5115786"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04484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Date Placeholder 39">
            <a:extLst>
              <a:ext uri="{FF2B5EF4-FFF2-40B4-BE49-F238E27FC236}">
                <a16:creationId xmlns:a16="http://schemas.microsoft.com/office/drawing/2014/main" id="{866C7F25-BB19-B84F-BB91-34AB7A58EF3E}"/>
              </a:ext>
            </a:extLst>
          </p:cNvPr>
          <p:cNvSpPr txBox="1">
            <a:spLocks/>
          </p:cNvSpPr>
          <p:nvPr userDrawn="1"/>
        </p:nvSpPr>
        <p:spPr>
          <a:xfrm>
            <a:off x="839788" y="5990983"/>
            <a:ext cx="1339724" cy="216000"/>
          </a:xfrm>
          <a:prstGeom prst="rect">
            <a:avLst/>
          </a:prstGeom>
        </p:spPr>
        <p:txBody>
          <a:bodyPr vert="horz" lIns="0" tIns="45720" rIns="0" bIns="4572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9B89675-1F3E-8A49-A7D5-14AF1E428D44}" type="datetime1">
              <a:rPr lang="en-GB" sz="1600" smtClean="0"/>
              <a:t>04/11/2019</a:t>
            </a:fld>
            <a:endParaRPr lang="en-US" sz="1600" dirty="0"/>
          </a:p>
        </p:txBody>
      </p:sp>
      <p:pic>
        <p:nvPicPr>
          <p:cNvPr id="10" name="Picture 9">
            <a:extLst>
              <a:ext uri="{FF2B5EF4-FFF2-40B4-BE49-F238E27FC236}">
                <a16:creationId xmlns:a16="http://schemas.microsoft.com/office/drawing/2014/main" id="{3486E8EE-4B91-B84E-ADB0-4C4AD2DE40D6}"/>
              </a:ext>
            </a:extLst>
          </p:cNvPr>
          <p:cNvPicPr>
            <a:picLocks noChangeAspect="1"/>
          </p:cNvPicPr>
          <p:nvPr userDrawn="1"/>
        </p:nvPicPr>
        <p:blipFill>
          <a:blip r:embed="rId3"/>
          <a:stretch>
            <a:fillRect/>
          </a:stretch>
        </p:blipFill>
        <p:spPr>
          <a:xfrm>
            <a:off x="839788" y="806208"/>
            <a:ext cx="2124921" cy="752184"/>
          </a:xfrm>
          <a:prstGeom prst="rect">
            <a:avLst/>
          </a:prstGeom>
        </p:spPr>
      </p:pic>
    </p:spTree>
    <p:extLst>
      <p:ext uri="{BB962C8B-B14F-4D97-AF65-F5344CB8AC3E}">
        <p14:creationId xmlns:p14="http://schemas.microsoft.com/office/powerpoint/2010/main" val="573445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FB2CED1-F602-3443-891F-03DEDF624910}"/>
              </a:ext>
            </a:extLst>
          </p:cNvPr>
          <p:cNvPicPr>
            <a:picLocks/>
          </p:cNvPicPr>
          <p:nvPr userDrawn="1"/>
        </p:nvPicPr>
        <p:blipFill>
          <a:blip r:embed="rId2"/>
          <a:srcRect/>
          <a:stretch/>
        </p:blipFill>
        <p:spPr>
          <a:xfrm>
            <a:off x="1" y="0"/>
            <a:ext cx="12191998" cy="6857998"/>
          </a:xfrm>
          <a:prstGeom prst="rect">
            <a:avLst/>
          </a:prstGeom>
        </p:spPr>
      </p:pic>
      <p:sp>
        <p:nvSpPr>
          <p:cNvPr id="2" name="Title 1"/>
          <p:cNvSpPr>
            <a:spLocks noGrp="1"/>
          </p:cNvSpPr>
          <p:nvPr>
            <p:ph type="ctrTitle"/>
          </p:nvPr>
        </p:nvSpPr>
        <p:spPr>
          <a:xfrm>
            <a:off x="839788" y="2473290"/>
            <a:ext cx="9752472" cy="2387600"/>
          </a:xfrm>
        </p:spPr>
        <p:txBody>
          <a:bodyPr anchor="b"/>
          <a:lstStyle>
            <a:lvl1pPr algn="l">
              <a:defRPr sz="32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8" y="5097990"/>
            <a:ext cx="9810661"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5328"/>
            <a:ext cx="8281900"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sp>
        <p:nvSpPr>
          <p:cNvPr id="40" name="Date Placeholder 39">
            <a:extLst>
              <a:ext uri="{FF2B5EF4-FFF2-40B4-BE49-F238E27FC236}">
                <a16:creationId xmlns:a16="http://schemas.microsoft.com/office/drawing/2014/main" id="{D27978EC-FEED-D547-806F-8C9507BB2B4F}"/>
              </a:ext>
            </a:extLst>
          </p:cNvPr>
          <p:cNvSpPr>
            <a:spLocks noGrp="1"/>
          </p:cNvSpPr>
          <p:nvPr>
            <p:ph type="dt" sz="half" idx="11"/>
          </p:nvPr>
        </p:nvSpPr>
        <p:spPr>
          <a:xfrm>
            <a:off x="839788" y="5990748"/>
            <a:ext cx="1339724" cy="216000"/>
          </a:xfrm>
        </p:spPr>
        <p:txBody>
          <a:bodyPr/>
          <a:lstStyle>
            <a:lvl1pPr algn="l">
              <a:defRPr sz="1600">
                <a:solidFill>
                  <a:schemeClr val="bg1"/>
                </a:solidFill>
              </a:defRPr>
            </a:lvl1pPr>
          </a:lstStyle>
          <a:p>
            <a:endParaRPr lang="en-US" dirty="0"/>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11918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474A81-573F-054D-92FA-1528243B4B49}"/>
              </a:ext>
            </a:extLst>
          </p:cNvPr>
          <p:cNvPicPr>
            <a:picLocks noChangeAspect="1"/>
          </p:cNvPicPr>
          <p:nvPr userDrawn="1"/>
        </p:nvPicPr>
        <p:blipFill>
          <a:blip r:embed="rId3"/>
          <a:stretch>
            <a:fillRect/>
          </a:stretch>
        </p:blipFill>
        <p:spPr>
          <a:xfrm>
            <a:off x="839788" y="806208"/>
            <a:ext cx="2124921" cy="752184"/>
          </a:xfrm>
          <a:prstGeom prst="rect">
            <a:avLst/>
          </a:prstGeom>
        </p:spPr>
      </p:pic>
    </p:spTree>
    <p:extLst>
      <p:ext uri="{BB962C8B-B14F-4D97-AF65-F5344CB8AC3E}">
        <p14:creationId xmlns:p14="http://schemas.microsoft.com/office/powerpoint/2010/main" val="19223421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5">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FB2CED1-F602-3443-891F-03DEDF624910}"/>
              </a:ext>
            </a:extLst>
          </p:cNvPr>
          <p:cNvPicPr>
            <a:picLocks/>
          </p:cNvPicPr>
          <p:nvPr userDrawn="1"/>
        </p:nvPicPr>
        <p:blipFill>
          <a:blip r:embed="rId2"/>
          <a:srcRect/>
          <a:stretch/>
        </p:blipFill>
        <p:spPr>
          <a:xfrm>
            <a:off x="23672" y="13315"/>
            <a:ext cx="12144656" cy="6831369"/>
          </a:xfrm>
          <a:prstGeom prst="rect">
            <a:avLst/>
          </a:prstGeom>
        </p:spPr>
      </p:pic>
      <p:sp>
        <p:nvSpPr>
          <p:cNvPr id="2" name="Title 1"/>
          <p:cNvSpPr>
            <a:spLocks noGrp="1"/>
          </p:cNvSpPr>
          <p:nvPr>
            <p:ph type="ctrTitle"/>
          </p:nvPr>
        </p:nvSpPr>
        <p:spPr>
          <a:xfrm>
            <a:off x="839788" y="2473290"/>
            <a:ext cx="7689357" cy="2387600"/>
          </a:xfrm>
        </p:spPr>
        <p:txBody>
          <a:bodyPr anchor="b"/>
          <a:lstStyle>
            <a:lvl1pPr algn="l">
              <a:defRPr sz="3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9" y="5097990"/>
            <a:ext cx="7381928"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5328"/>
            <a:ext cx="6250904"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sp>
        <p:nvSpPr>
          <p:cNvPr id="40" name="Date Placeholder 39">
            <a:extLst>
              <a:ext uri="{FF2B5EF4-FFF2-40B4-BE49-F238E27FC236}">
                <a16:creationId xmlns:a16="http://schemas.microsoft.com/office/drawing/2014/main" id="{D27978EC-FEED-D547-806F-8C9507BB2B4F}"/>
              </a:ext>
            </a:extLst>
          </p:cNvPr>
          <p:cNvSpPr>
            <a:spLocks noGrp="1"/>
          </p:cNvSpPr>
          <p:nvPr>
            <p:ph type="dt" sz="half" idx="11"/>
          </p:nvPr>
        </p:nvSpPr>
        <p:spPr>
          <a:xfrm>
            <a:off x="839788" y="5990748"/>
            <a:ext cx="1339724" cy="216000"/>
          </a:xfrm>
        </p:spPr>
        <p:txBody>
          <a:bodyPr/>
          <a:lstStyle>
            <a:lvl1pPr algn="l">
              <a:defRPr sz="1600">
                <a:solidFill>
                  <a:schemeClr val="bg1"/>
                </a:solidFill>
              </a:defRPr>
            </a:lvl1pPr>
          </a:lstStyle>
          <a:p>
            <a:endParaRPr lang="en-US" dirty="0"/>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11918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474A81-573F-054D-92FA-1528243B4B49}"/>
              </a:ext>
            </a:extLst>
          </p:cNvPr>
          <p:cNvPicPr>
            <a:picLocks noChangeAspect="1"/>
          </p:cNvPicPr>
          <p:nvPr userDrawn="1"/>
        </p:nvPicPr>
        <p:blipFill>
          <a:blip r:embed="rId3"/>
          <a:stretch>
            <a:fillRect/>
          </a:stretch>
        </p:blipFill>
        <p:spPr>
          <a:xfrm>
            <a:off x="839788" y="806208"/>
            <a:ext cx="2124921" cy="752184"/>
          </a:xfrm>
          <a:prstGeom prst="rect">
            <a:avLst/>
          </a:prstGeom>
        </p:spPr>
      </p:pic>
    </p:spTree>
    <p:extLst>
      <p:ext uri="{BB962C8B-B14F-4D97-AF65-F5344CB8AC3E}">
        <p14:creationId xmlns:p14="http://schemas.microsoft.com/office/powerpoint/2010/main" val="32431826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FB2CED1-F602-3443-891F-03DEDF624910}"/>
              </a:ext>
            </a:extLst>
          </p:cNvPr>
          <p:cNvPicPr>
            <a:picLocks/>
          </p:cNvPicPr>
          <p:nvPr userDrawn="1"/>
        </p:nvPicPr>
        <p:blipFill>
          <a:blip r:embed="rId2"/>
          <a:srcRect/>
          <a:stretch/>
        </p:blipFill>
        <p:spPr>
          <a:xfrm>
            <a:off x="2" y="0"/>
            <a:ext cx="12191996" cy="6857998"/>
          </a:xfrm>
          <a:prstGeom prst="rect">
            <a:avLst/>
          </a:prstGeom>
        </p:spPr>
      </p:pic>
      <p:sp>
        <p:nvSpPr>
          <p:cNvPr id="2" name="Title 1"/>
          <p:cNvSpPr>
            <a:spLocks noGrp="1"/>
          </p:cNvSpPr>
          <p:nvPr>
            <p:ph type="ctrTitle"/>
          </p:nvPr>
        </p:nvSpPr>
        <p:spPr>
          <a:xfrm>
            <a:off x="839788" y="2473290"/>
            <a:ext cx="6049743" cy="2387600"/>
          </a:xfrm>
        </p:spPr>
        <p:txBody>
          <a:bodyPr anchor="b"/>
          <a:lstStyle>
            <a:lvl1pPr algn="l">
              <a:defRPr sz="32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839788" y="5097990"/>
            <a:ext cx="6443879" cy="350303"/>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2278237" y="6015328"/>
            <a:ext cx="6101135"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sp>
        <p:nvSpPr>
          <p:cNvPr id="40" name="Date Placeholder 39">
            <a:extLst>
              <a:ext uri="{FF2B5EF4-FFF2-40B4-BE49-F238E27FC236}">
                <a16:creationId xmlns:a16="http://schemas.microsoft.com/office/drawing/2014/main" id="{D27978EC-FEED-D547-806F-8C9507BB2B4F}"/>
              </a:ext>
            </a:extLst>
          </p:cNvPr>
          <p:cNvSpPr>
            <a:spLocks noGrp="1"/>
          </p:cNvSpPr>
          <p:nvPr>
            <p:ph type="dt" sz="half" idx="11"/>
          </p:nvPr>
        </p:nvSpPr>
        <p:spPr>
          <a:xfrm>
            <a:off x="839788" y="5990748"/>
            <a:ext cx="1339724" cy="216000"/>
          </a:xfrm>
        </p:spPr>
        <p:txBody>
          <a:bodyPr/>
          <a:lstStyle>
            <a:lvl1pPr algn="l">
              <a:defRPr sz="1600">
                <a:solidFill>
                  <a:schemeClr val="bg1"/>
                </a:solidFill>
              </a:defRPr>
            </a:lvl1pPr>
          </a:lstStyle>
          <a:p>
            <a:endParaRPr lang="en-US" dirty="0"/>
          </a:p>
        </p:txBody>
      </p:sp>
      <p:cxnSp>
        <p:nvCxnSpPr>
          <p:cNvPr id="44" name="Straight Connector 43">
            <a:extLst>
              <a:ext uri="{FF2B5EF4-FFF2-40B4-BE49-F238E27FC236}">
                <a16:creationId xmlns:a16="http://schemas.microsoft.com/office/drawing/2014/main" id="{3DA0C8FC-F8BC-E14C-8491-8D49BB273A52}"/>
              </a:ext>
            </a:extLst>
          </p:cNvPr>
          <p:cNvCxnSpPr>
            <a:cxnSpLocks/>
          </p:cNvCxnSpPr>
          <p:nvPr userDrawn="1"/>
        </p:nvCxnSpPr>
        <p:spPr>
          <a:xfrm>
            <a:off x="2044847" y="5976000"/>
            <a:ext cx="0" cy="2317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AD474A81-573F-054D-92FA-1528243B4B49}"/>
              </a:ext>
            </a:extLst>
          </p:cNvPr>
          <p:cNvPicPr>
            <a:picLocks noChangeAspect="1"/>
          </p:cNvPicPr>
          <p:nvPr userDrawn="1"/>
        </p:nvPicPr>
        <p:blipFill>
          <a:blip r:embed="rId3"/>
          <a:stretch>
            <a:fillRect/>
          </a:stretch>
        </p:blipFill>
        <p:spPr>
          <a:xfrm>
            <a:off x="839788" y="806208"/>
            <a:ext cx="2124921" cy="752184"/>
          </a:xfrm>
          <a:prstGeom prst="rect">
            <a:avLst/>
          </a:prstGeom>
        </p:spPr>
      </p:pic>
    </p:spTree>
    <p:extLst>
      <p:ext uri="{BB962C8B-B14F-4D97-AF65-F5344CB8AC3E}">
        <p14:creationId xmlns:p14="http://schemas.microsoft.com/office/powerpoint/2010/main" val="3527541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7 - Insert own pictur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60CBDBE-653B-0E46-98D2-7967FA837156}"/>
              </a:ext>
            </a:extLst>
          </p:cNvPr>
          <p:cNvSpPr>
            <a:spLocks noGrp="1"/>
          </p:cNvSpPr>
          <p:nvPr>
            <p:ph type="pic" sz="quarter" idx="11" hasCustomPrompt="1"/>
          </p:nvPr>
        </p:nvSpPr>
        <p:spPr>
          <a:xfrm>
            <a:off x="0" y="0"/>
            <a:ext cx="12192000" cy="6858000"/>
          </a:xfrm>
        </p:spPr>
        <p:txBody>
          <a:bodyPr anchor="ctr">
            <a:normAutofit/>
          </a:bodyPr>
          <a:lstStyle>
            <a:lvl1pPr marL="0" indent="0" algn="ctr">
              <a:buNone/>
              <a:defRPr sz="1600">
                <a:solidFill>
                  <a:schemeClr val="accent2">
                    <a:lumMod val="40000"/>
                    <a:lumOff val="60000"/>
                  </a:schemeClr>
                </a:solidFill>
              </a:defRPr>
            </a:lvl1pPr>
          </a:lstStyle>
          <a:p>
            <a:r>
              <a:rPr lang="en-US" dirty="0"/>
              <a:t>Click to insert </a:t>
            </a:r>
            <a:br>
              <a:rPr lang="en-US" dirty="0"/>
            </a:br>
            <a:r>
              <a:rPr lang="en-US" dirty="0"/>
              <a:t>background picture</a:t>
            </a:r>
          </a:p>
        </p:txBody>
      </p:sp>
      <p:sp>
        <p:nvSpPr>
          <p:cNvPr id="14" name="Text Placeholder 13">
            <a:extLst>
              <a:ext uri="{FF2B5EF4-FFF2-40B4-BE49-F238E27FC236}">
                <a16:creationId xmlns:a16="http://schemas.microsoft.com/office/drawing/2014/main" id="{04ED97BF-6115-BD4B-993D-C8F2187EE7CD}"/>
              </a:ext>
            </a:extLst>
          </p:cNvPr>
          <p:cNvSpPr>
            <a:spLocks noGrp="1"/>
          </p:cNvSpPr>
          <p:nvPr>
            <p:ph type="body" sz="quarter" idx="14" hasCustomPrompt="1"/>
          </p:nvPr>
        </p:nvSpPr>
        <p:spPr>
          <a:xfrm>
            <a:off x="179388" y="195263"/>
            <a:ext cx="4910137" cy="6467475"/>
          </a:xfrm>
          <a:gradFill>
            <a:gsLst>
              <a:gs pos="0">
                <a:schemeClr val="tx1">
                  <a:alpha val="90000"/>
                </a:schemeClr>
              </a:gs>
              <a:gs pos="100000">
                <a:schemeClr val="accent1">
                  <a:alpha val="90000"/>
                </a:schemeClr>
              </a:gs>
            </a:gsLst>
            <a:lin ang="2700000" scaled="1"/>
          </a:gradFill>
        </p:spPr>
        <p:txBody>
          <a:bodyPr/>
          <a:lstStyle>
            <a:lvl1pPr marL="0" indent="0">
              <a:buFontTx/>
              <a:buNone/>
              <a:defRPr/>
            </a:lvl1pPr>
          </a:lstStyle>
          <a:p>
            <a:pPr lvl="0"/>
            <a:r>
              <a:rPr lang="en-US" dirty="0"/>
              <a:t> </a:t>
            </a:r>
          </a:p>
        </p:txBody>
      </p:sp>
      <p:sp>
        <p:nvSpPr>
          <p:cNvPr id="2" name="Title 1"/>
          <p:cNvSpPr>
            <a:spLocks noGrp="1"/>
          </p:cNvSpPr>
          <p:nvPr>
            <p:ph type="ctrTitle" hasCustomPrompt="1"/>
          </p:nvPr>
        </p:nvSpPr>
        <p:spPr>
          <a:xfrm>
            <a:off x="839788" y="2061148"/>
            <a:ext cx="3867123" cy="2047558"/>
          </a:xfrm>
        </p:spPr>
        <p:txBody>
          <a:bodyPr anchor="b"/>
          <a:lstStyle>
            <a:lvl1pPr algn="l">
              <a:defRPr sz="3200">
                <a:solidFill>
                  <a:schemeClr val="bg1"/>
                </a:solidFill>
              </a:defRPr>
            </a:lvl1pPr>
          </a:lstStyle>
          <a:p>
            <a:r>
              <a:rPr lang="en-GB" dirty="0"/>
              <a:t>Click to edit Master </a:t>
            </a:r>
            <a:br>
              <a:rPr lang="en-GB" dirty="0"/>
            </a:br>
            <a:r>
              <a:rPr lang="en-GB" dirty="0"/>
              <a:t>title style</a:t>
            </a:r>
            <a:endParaRPr lang="en-US" dirty="0"/>
          </a:p>
        </p:txBody>
      </p:sp>
      <p:sp>
        <p:nvSpPr>
          <p:cNvPr id="3" name="Subtitle 2"/>
          <p:cNvSpPr>
            <a:spLocks noGrp="1"/>
          </p:cNvSpPr>
          <p:nvPr>
            <p:ph type="subTitle" idx="1"/>
          </p:nvPr>
        </p:nvSpPr>
        <p:spPr>
          <a:xfrm>
            <a:off x="839788" y="4345806"/>
            <a:ext cx="3867121" cy="778154"/>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39" name="Text Placeholder 38">
            <a:extLst>
              <a:ext uri="{FF2B5EF4-FFF2-40B4-BE49-F238E27FC236}">
                <a16:creationId xmlns:a16="http://schemas.microsoft.com/office/drawing/2014/main" id="{FFA491AA-FFCE-C043-8E57-3D1E24DB82A8}"/>
              </a:ext>
            </a:extLst>
          </p:cNvPr>
          <p:cNvSpPr>
            <a:spLocks noGrp="1"/>
          </p:cNvSpPr>
          <p:nvPr>
            <p:ph type="body" sz="quarter" idx="10" hasCustomPrompt="1"/>
          </p:nvPr>
        </p:nvSpPr>
        <p:spPr>
          <a:xfrm>
            <a:off x="839788" y="5361060"/>
            <a:ext cx="3957064" cy="216000"/>
          </a:xfrm>
        </p:spPr>
        <p:txBody>
          <a:bodyPr>
            <a:normAutofit/>
          </a:bodyPr>
          <a:lstStyle>
            <a:lvl1pPr marL="0" indent="0">
              <a:buFontTx/>
              <a:buNone/>
              <a:defRPr sz="1800" b="0">
                <a:solidFill>
                  <a:schemeClr val="bg1"/>
                </a:solidFill>
              </a:defRPr>
            </a:lvl1pPr>
            <a:lvl2pPr marL="180975" indent="0">
              <a:buFontTx/>
              <a:buNone/>
              <a:defRPr>
                <a:solidFill>
                  <a:schemeClr val="bg1"/>
                </a:solidFill>
              </a:defRPr>
            </a:lvl2pPr>
            <a:lvl3pPr marL="357188" indent="0">
              <a:buFontTx/>
              <a:buNone/>
              <a:defRPr>
                <a:solidFill>
                  <a:schemeClr val="bg1"/>
                </a:solidFill>
              </a:defRPr>
            </a:lvl3pPr>
            <a:lvl4pPr marL="533400" indent="0">
              <a:buFontTx/>
              <a:buNone/>
              <a:defRPr>
                <a:solidFill>
                  <a:schemeClr val="bg1"/>
                </a:solidFill>
              </a:defRPr>
            </a:lvl4pPr>
            <a:lvl5pPr marL="669925" indent="0">
              <a:buFontTx/>
              <a:buNone/>
              <a:defRPr>
                <a:solidFill>
                  <a:schemeClr val="bg1"/>
                </a:solidFill>
              </a:defRPr>
            </a:lvl5pPr>
          </a:lstStyle>
          <a:p>
            <a:pPr lvl="0"/>
            <a:r>
              <a:rPr lang="en-US" dirty="0"/>
              <a:t>A presentation by</a:t>
            </a:r>
          </a:p>
        </p:txBody>
      </p:sp>
      <p:sp>
        <p:nvSpPr>
          <p:cNvPr id="12" name="Text Placeholder 11">
            <a:extLst>
              <a:ext uri="{FF2B5EF4-FFF2-40B4-BE49-F238E27FC236}">
                <a16:creationId xmlns:a16="http://schemas.microsoft.com/office/drawing/2014/main" id="{74D073DA-84B7-4A42-88D8-9D284311B149}"/>
              </a:ext>
            </a:extLst>
          </p:cNvPr>
          <p:cNvSpPr>
            <a:spLocks noGrp="1"/>
          </p:cNvSpPr>
          <p:nvPr>
            <p:ph type="body" sz="quarter" idx="13" hasCustomPrompt="1"/>
          </p:nvPr>
        </p:nvSpPr>
        <p:spPr>
          <a:xfrm>
            <a:off x="839787" y="806208"/>
            <a:ext cx="2124921" cy="752184"/>
          </a:xfrm>
          <a:blipFill>
            <a:blip r:embed="rId2"/>
            <a:stretch>
              <a:fillRect/>
            </a:stretch>
          </a:blipFill>
        </p:spPr>
        <p:txBody>
          <a:bodyPr/>
          <a:lstStyle>
            <a:lvl1pPr marL="0" indent="0">
              <a:buFontTx/>
              <a:buNone/>
              <a:defRPr/>
            </a:lvl1pPr>
          </a:lstStyle>
          <a:p>
            <a:pPr lvl="0"/>
            <a:r>
              <a:rPr lang="en-US" dirty="0"/>
              <a:t> </a:t>
            </a:r>
          </a:p>
        </p:txBody>
      </p:sp>
      <p:sp>
        <p:nvSpPr>
          <p:cNvPr id="19" name="Text Placeholder 18">
            <a:extLst>
              <a:ext uri="{FF2B5EF4-FFF2-40B4-BE49-F238E27FC236}">
                <a16:creationId xmlns:a16="http://schemas.microsoft.com/office/drawing/2014/main" id="{B904F43E-0FCE-6A46-8B17-A97CDC41E59A}"/>
              </a:ext>
            </a:extLst>
          </p:cNvPr>
          <p:cNvSpPr>
            <a:spLocks noGrp="1"/>
          </p:cNvSpPr>
          <p:nvPr>
            <p:ph type="body" sz="quarter" idx="15" hasCustomPrompt="1"/>
          </p:nvPr>
        </p:nvSpPr>
        <p:spPr>
          <a:xfrm>
            <a:off x="839788" y="5976319"/>
            <a:ext cx="1657350" cy="304800"/>
          </a:xfrm>
        </p:spPr>
        <p:txBody>
          <a:bodyPr/>
          <a:lstStyle>
            <a:lvl1pPr marL="0" indent="0" algn="l">
              <a:buFontTx/>
              <a:buNone/>
              <a:defRPr sz="1600" b="0">
                <a:solidFill>
                  <a:schemeClr val="bg1"/>
                </a:solidFill>
              </a:defRPr>
            </a:lvl1pPr>
          </a:lstStyle>
          <a:p>
            <a:pPr lvl="0"/>
            <a:fld id="{43A3821C-6C5A-8B4E-A92D-D8C1CB217217}" type="datetime1">
              <a:rPr lang="en-GB" smtClean="0"/>
              <a:t>09/10/2019</a:t>
            </a:fld>
            <a:endParaRPr lang="en-US" dirty="0"/>
          </a:p>
        </p:txBody>
      </p:sp>
    </p:spTree>
    <p:extLst>
      <p:ext uri="{BB962C8B-B14F-4D97-AF65-F5344CB8AC3E}">
        <p14:creationId xmlns:p14="http://schemas.microsoft.com/office/powerpoint/2010/main" val="31647323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ull page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p:nvPr>
        </p:nvSpPr>
        <p:spPr/>
        <p:txBody>
          <a:bodyPr/>
          <a:lstStyle>
            <a:lvl1pPr>
              <a:lnSpc>
                <a:spcPct val="100000"/>
              </a:lnSpc>
              <a:spcBef>
                <a:spcPts val="0"/>
              </a:spcBef>
              <a:spcAft>
                <a:spcPts val="1200"/>
              </a:spcAft>
              <a:defRPr/>
            </a:lvl1pPr>
            <a:lvl2pPr>
              <a:lnSpc>
                <a:spcPct val="100000"/>
              </a:lnSpc>
              <a:spcBef>
                <a:spcPts val="0"/>
              </a:spcBef>
              <a:spcAft>
                <a:spcPts val="1200"/>
              </a:spcAft>
              <a:defRPr/>
            </a:lvl2pPr>
            <a:lvl3pPr>
              <a:lnSpc>
                <a:spcPct val="100000"/>
              </a:lnSpc>
              <a:spcBef>
                <a:spcPts val="0"/>
              </a:spcBef>
              <a:spcAft>
                <a:spcPts val="1200"/>
              </a:spcAft>
              <a:defRPr/>
            </a:lvl3pPr>
            <a:lvl4pPr>
              <a:lnSpc>
                <a:spcPct val="100000"/>
              </a:lnSpc>
              <a:spcBef>
                <a:spcPts val="0"/>
              </a:spcBef>
              <a:spcAft>
                <a:spcPts val="1200"/>
              </a:spcAft>
              <a:defRPr/>
            </a:lvl4pPr>
            <a:lvl5pPr>
              <a:lnSpc>
                <a:spcPct val="100000"/>
              </a:lnSpc>
              <a:spcBef>
                <a:spcPts val="0"/>
              </a:spcBef>
              <a:spcAft>
                <a:spcPts val="12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11">
            <a:extLst>
              <a:ext uri="{FF2B5EF4-FFF2-40B4-BE49-F238E27FC236}">
                <a16:creationId xmlns:a16="http://schemas.microsoft.com/office/drawing/2014/main" id="{3BFC8433-5E90-4C5C-BA3C-C97BF62A6D3A}"/>
              </a:ext>
            </a:extLst>
          </p:cNvPr>
          <p:cNvSpPr>
            <a:spLocks noGrp="1"/>
          </p:cNvSpPr>
          <p:nvPr>
            <p:ph type="sldNum" sz="quarter" idx="4"/>
          </p:nvPr>
        </p:nvSpPr>
        <p:spPr>
          <a:xfrm>
            <a:off x="11398021" y="6339811"/>
            <a:ext cx="323849" cy="180000"/>
          </a:xfrm>
          <a:prstGeom prst="rect">
            <a:avLst/>
          </a:prstGeom>
        </p:spPr>
        <p:txBody>
          <a:bodyPr vert="horz" lIns="0" tIns="45720" rIns="0" bIns="45720" rtlCol="0" anchor="ctr"/>
          <a:lstStyle>
            <a:lvl1pPr algn="r">
              <a:defRPr sz="1200">
                <a:solidFill>
                  <a:schemeClr val="tx1"/>
                </a:solidFill>
              </a:defRPr>
            </a:lvl1pPr>
          </a:lstStyle>
          <a:p>
            <a:r>
              <a:rPr lang="en-US" dirty="0"/>
              <a:t>|  </a:t>
            </a:r>
            <a:fld id="{A134C65A-A9BE-9F48-B07C-F2CA02A2F78A}" type="slidenum">
              <a:rPr lang="en-US" smtClean="0"/>
              <a:pPr/>
              <a:t>‹#›</a:t>
            </a:fld>
            <a:endParaRPr lang="en-US" dirty="0"/>
          </a:p>
        </p:txBody>
      </p:sp>
    </p:spTree>
    <p:extLst>
      <p:ext uri="{BB962C8B-B14F-4D97-AF65-F5344CB8AC3E}">
        <p14:creationId xmlns:p14="http://schemas.microsoft.com/office/powerpoint/2010/main" val="147217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landscap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a:t>Click to edit Master title</a:t>
            </a:r>
            <a:br>
              <a:rPr lang="en-GB" dirty="0"/>
            </a:br>
            <a:r>
              <a:rPr lang="en-GB" dirty="0"/>
              <a:t>Allowance for heading to span over 2 lines</a:t>
            </a:r>
            <a:endParaRPr lang="en-US" dirty="0"/>
          </a:p>
        </p:txBody>
      </p:sp>
      <p:sp>
        <p:nvSpPr>
          <p:cNvPr id="3" name="Content Placeholder 2"/>
          <p:cNvSpPr>
            <a:spLocks noGrp="1"/>
          </p:cNvSpPr>
          <p:nvPr>
            <p:ph idx="1"/>
          </p:nvPr>
        </p:nvSpPr>
        <p:spPr>
          <a:xfrm>
            <a:off x="839788" y="1520826"/>
            <a:ext cx="5756397" cy="46380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a:extLst>
              <a:ext uri="{FF2B5EF4-FFF2-40B4-BE49-F238E27FC236}">
                <a16:creationId xmlns:a16="http://schemas.microsoft.com/office/drawing/2014/main" id="{87ACEDF0-2317-7D49-BA0B-C229BA7FBF84}"/>
              </a:ext>
            </a:extLst>
          </p:cNvPr>
          <p:cNvSpPr>
            <a:spLocks noGrp="1"/>
          </p:cNvSpPr>
          <p:nvPr>
            <p:ph type="pic" sz="quarter" idx="10"/>
          </p:nvPr>
        </p:nvSpPr>
        <p:spPr>
          <a:xfrm>
            <a:off x="6770955" y="1520826"/>
            <a:ext cx="4762233" cy="3198813"/>
          </a:xfrm>
        </p:spPr>
        <p:txBody>
          <a:bodyPr anchor="ctr">
            <a:normAutofit/>
          </a:bodyPr>
          <a:lstStyle>
            <a:lvl1pPr marL="0" indent="0" algn="ctr">
              <a:buFontTx/>
              <a:buNone/>
              <a:defRPr sz="1400" b="1">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3252616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C5A5CB-F6E4-134D-A210-3CE683B9E616}"/>
              </a:ext>
            </a:extLst>
          </p:cNvPr>
          <p:cNvPicPr>
            <a:picLocks noChangeAspect="1"/>
          </p:cNvPicPr>
          <p:nvPr userDrawn="1"/>
        </p:nvPicPr>
        <p:blipFill>
          <a:blip r:embed="rId18"/>
          <a:srcRect/>
          <a:stretch/>
        </p:blipFill>
        <p:spPr>
          <a:xfrm>
            <a:off x="0" y="0"/>
            <a:ext cx="12192000" cy="6858000"/>
          </a:xfrm>
          <a:prstGeom prst="rect">
            <a:avLst/>
          </a:prstGeom>
        </p:spPr>
      </p:pic>
      <p:sp>
        <p:nvSpPr>
          <p:cNvPr id="2" name="Title Placeholder 1"/>
          <p:cNvSpPr>
            <a:spLocks noGrp="1"/>
          </p:cNvSpPr>
          <p:nvPr>
            <p:ph type="title"/>
          </p:nvPr>
        </p:nvSpPr>
        <p:spPr>
          <a:xfrm>
            <a:off x="839788" y="560098"/>
            <a:ext cx="8447087" cy="612775"/>
          </a:xfrm>
          <a:prstGeom prst="rect">
            <a:avLst/>
          </a:prstGeom>
        </p:spPr>
        <p:txBody>
          <a:bodyPr vert="horz" lIns="0" tIns="0" rIns="0" bIns="0" rtlCol="0" anchor="b">
            <a:noAutofit/>
          </a:bodyPr>
          <a:lstStyle/>
          <a:p>
            <a:r>
              <a:rPr lang="en-GB" dirty="0"/>
              <a:t>Click to edit Master title</a:t>
            </a:r>
            <a:br>
              <a:rPr lang="en-GB" dirty="0"/>
            </a:br>
            <a:r>
              <a:rPr lang="en-GB" dirty="0"/>
              <a:t>Allowance for heading to span over 2 lines</a:t>
            </a:r>
            <a:endParaRPr lang="en-US" dirty="0"/>
          </a:p>
        </p:txBody>
      </p:sp>
      <p:sp>
        <p:nvSpPr>
          <p:cNvPr id="3" name="Text Placeholder 2"/>
          <p:cNvSpPr>
            <a:spLocks noGrp="1"/>
          </p:cNvSpPr>
          <p:nvPr>
            <p:ph type="body" idx="1"/>
          </p:nvPr>
        </p:nvSpPr>
        <p:spPr>
          <a:xfrm>
            <a:off x="839788" y="1520825"/>
            <a:ext cx="10693400" cy="463801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E3656D3-FE2B-6A44-92B0-3F68D7B9A8DD}"/>
              </a:ext>
            </a:extLst>
          </p:cNvPr>
          <p:cNvSpPr>
            <a:spLocks noGrp="1"/>
          </p:cNvSpPr>
          <p:nvPr>
            <p:ph type="ftr" sz="quarter" idx="3"/>
          </p:nvPr>
        </p:nvSpPr>
        <p:spPr>
          <a:xfrm>
            <a:off x="6032845" y="6339812"/>
            <a:ext cx="4114800" cy="180000"/>
          </a:xfrm>
          <a:prstGeom prst="rect">
            <a:avLst/>
          </a:prstGeom>
        </p:spPr>
        <p:txBody>
          <a:bodyPr vert="horz" lIns="0" tIns="0" rIns="0" bIns="0" rtlCol="0" anchor="ctr"/>
          <a:lstStyle>
            <a:lvl1pPr algn="r">
              <a:defRPr sz="1200">
                <a:solidFill>
                  <a:schemeClr val="tx1"/>
                </a:solidFill>
              </a:defRPr>
            </a:lvl1pPr>
          </a:lstStyle>
          <a:p>
            <a:endParaRPr lang="en-US" dirty="0"/>
          </a:p>
        </p:txBody>
      </p:sp>
      <p:sp>
        <p:nvSpPr>
          <p:cNvPr id="11" name="Date Placeholder 10">
            <a:extLst>
              <a:ext uri="{FF2B5EF4-FFF2-40B4-BE49-F238E27FC236}">
                <a16:creationId xmlns:a16="http://schemas.microsoft.com/office/drawing/2014/main" id="{DAED4E42-D5D3-FC44-A366-76B79312A7F8}"/>
              </a:ext>
            </a:extLst>
          </p:cNvPr>
          <p:cNvSpPr>
            <a:spLocks noGrp="1"/>
          </p:cNvSpPr>
          <p:nvPr>
            <p:ph type="dt" sz="half" idx="2"/>
          </p:nvPr>
        </p:nvSpPr>
        <p:spPr>
          <a:xfrm>
            <a:off x="10232833" y="6339811"/>
            <a:ext cx="1080000" cy="180000"/>
          </a:xfrm>
          <a:prstGeom prst="rect">
            <a:avLst/>
          </a:prstGeom>
        </p:spPr>
        <p:txBody>
          <a:bodyPr vert="horz" lIns="0" tIns="45720" rIns="0" bIns="45720" rtlCol="0" anchor="ctr"/>
          <a:lstStyle>
            <a:lvl1pPr algn="r">
              <a:defRPr sz="1200">
                <a:solidFill>
                  <a:schemeClr val="tx1"/>
                </a:solidFill>
              </a:defRPr>
            </a:lvl1pPr>
          </a:lstStyle>
          <a:p>
            <a:endParaRPr lang="en-US" dirty="0"/>
          </a:p>
        </p:txBody>
      </p:sp>
      <p:sp>
        <p:nvSpPr>
          <p:cNvPr id="12" name="Slide Number Placeholder 11">
            <a:extLst>
              <a:ext uri="{FF2B5EF4-FFF2-40B4-BE49-F238E27FC236}">
                <a16:creationId xmlns:a16="http://schemas.microsoft.com/office/drawing/2014/main" id="{582DB7DE-CC3B-5147-AE8D-3109A187596C}"/>
              </a:ext>
            </a:extLst>
          </p:cNvPr>
          <p:cNvSpPr>
            <a:spLocks noGrp="1"/>
          </p:cNvSpPr>
          <p:nvPr>
            <p:ph type="sldNum" sz="quarter" idx="4"/>
          </p:nvPr>
        </p:nvSpPr>
        <p:spPr>
          <a:xfrm>
            <a:off x="11398021" y="6339811"/>
            <a:ext cx="323849" cy="180000"/>
          </a:xfrm>
          <a:prstGeom prst="rect">
            <a:avLst/>
          </a:prstGeom>
        </p:spPr>
        <p:txBody>
          <a:bodyPr vert="horz" lIns="0" tIns="45720" rIns="0" bIns="45720" rtlCol="0" anchor="ctr"/>
          <a:lstStyle>
            <a:lvl1pPr algn="r">
              <a:defRPr sz="1200">
                <a:solidFill>
                  <a:schemeClr val="tx1"/>
                </a:solidFill>
              </a:defRPr>
            </a:lvl1pPr>
          </a:lstStyle>
          <a:p>
            <a:r>
              <a:rPr lang="en-US" dirty="0"/>
              <a:t>|  </a:t>
            </a:r>
            <a:fld id="{A134C65A-A9BE-9F48-B07C-F2CA02A2F78A}" type="slidenum">
              <a:rPr lang="en-US" smtClean="0"/>
              <a:pPr/>
              <a:t>‹#›</a:t>
            </a:fld>
            <a:endParaRPr lang="en-US" dirty="0"/>
          </a:p>
        </p:txBody>
      </p:sp>
      <p:pic>
        <p:nvPicPr>
          <p:cNvPr id="5" name="Picture 4">
            <a:extLst>
              <a:ext uri="{FF2B5EF4-FFF2-40B4-BE49-F238E27FC236}">
                <a16:creationId xmlns:a16="http://schemas.microsoft.com/office/drawing/2014/main" id="{D8766059-2BEF-B448-8315-951B8DCF06A8}"/>
              </a:ext>
            </a:extLst>
          </p:cNvPr>
          <p:cNvPicPr>
            <a:picLocks noChangeAspect="1"/>
          </p:cNvPicPr>
          <p:nvPr userDrawn="1"/>
        </p:nvPicPr>
        <p:blipFill>
          <a:blip r:embed="rId19"/>
          <a:stretch>
            <a:fillRect/>
          </a:stretch>
        </p:blipFill>
        <p:spPr>
          <a:xfrm>
            <a:off x="10190300" y="549155"/>
            <a:ext cx="1525132" cy="539869"/>
          </a:xfrm>
          <a:prstGeom prst="rect">
            <a:avLst/>
          </a:prstGeom>
        </p:spPr>
      </p:pic>
    </p:spTree>
    <p:extLst>
      <p:ext uri="{BB962C8B-B14F-4D97-AF65-F5344CB8AC3E}">
        <p14:creationId xmlns:p14="http://schemas.microsoft.com/office/powerpoint/2010/main" val="392628721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8" r:id="rId4"/>
    <p:sldLayoutId id="2147483670" r:id="rId5"/>
    <p:sldLayoutId id="2147483689" r:id="rId6"/>
    <p:sldLayoutId id="2147483693" r:id="rId7"/>
    <p:sldLayoutId id="2147483662" r:id="rId8"/>
    <p:sldLayoutId id="2147483678" r:id="rId9"/>
    <p:sldLayoutId id="2147483680" r:id="rId10"/>
    <p:sldLayoutId id="2147483667" r:id="rId11"/>
    <p:sldLayoutId id="2147483663" r:id="rId12"/>
    <p:sldLayoutId id="2147483690" r:id="rId13"/>
    <p:sldLayoutId id="2147483691" r:id="rId14"/>
    <p:sldLayoutId id="2147483692" r:id="rId15"/>
    <p:sldLayoutId id="2147483694" r:id="rId16"/>
  </p:sldLayoutIdLst>
  <p:hf hdr="0" ftr="0" dt="0"/>
  <p:txStyles>
    <p:title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p:titleStyle>
    <p:body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0">
          <p15:clr>
            <a:srgbClr val="F26B43"/>
          </p15:clr>
        </p15:guide>
        <p15:guide id="2" pos="211">
          <p15:clr>
            <a:srgbClr val="F26B43"/>
          </p15:clr>
        </p15:guide>
        <p15:guide id="3" pos="7378" userDrawn="1">
          <p15:clr>
            <a:srgbClr val="F26B43"/>
          </p15:clr>
        </p15:guide>
        <p15:guide id="4" orient="horz" pos="4110">
          <p15:clr>
            <a:srgbClr val="F26B43"/>
          </p15:clr>
        </p15:guide>
        <p15:guide id="5" pos="529" userDrawn="1">
          <p15:clr>
            <a:srgbClr val="F26B43"/>
          </p15:clr>
        </p15:guide>
        <p15:guide id="6" orient="horz" pos="686" userDrawn="1">
          <p15:clr>
            <a:srgbClr val="F26B43"/>
          </p15:clr>
        </p15:guide>
        <p15:guide id="7" orient="horz" pos="958" userDrawn="1">
          <p15:clr>
            <a:srgbClr val="F26B43"/>
          </p15:clr>
        </p15:guide>
        <p15:guide id="8" orient="horz" pos="346" userDrawn="1">
          <p15:clr>
            <a:srgbClr val="F26B43"/>
          </p15:clr>
        </p15:guide>
        <p15:guide id="10" orient="horz" pos="3884">
          <p15:clr>
            <a:srgbClr val="F26B43"/>
          </p15:clr>
        </p15:guide>
        <p15:guide id="11" orient="horz" pos="399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42.tiff"/></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1FB5AA-D076-448D-AA95-59E62E43385B}"/>
              </a:ext>
            </a:extLst>
          </p:cNvPr>
          <p:cNvSpPr>
            <a:spLocks noGrp="1"/>
          </p:cNvSpPr>
          <p:nvPr>
            <p:ph type="ctrTitle"/>
          </p:nvPr>
        </p:nvSpPr>
        <p:spPr>
          <a:xfrm>
            <a:off x="839788" y="1589166"/>
            <a:ext cx="7090554" cy="2387600"/>
          </a:xfrm>
        </p:spPr>
        <p:txBody>
          <a:bodyPr/>
          <a:lstStyle/>
          <a:p>
            <a:r>
              <a:rPr lang="en-US" sz="3000" dirty="0"/>
              <a:t>Health Data Research UK:  Addressing the digital skills shortage</a:t>
            </a:r>
            <a:endParaRPr lang="en-IN" sz="3000" dirty="0"/>
          </a:p>
        </p:txBody>
      </p:sp>
      <p:sp>
        <p:nvSpPr>
          <p:cNvPr id="6" name="Subtitle 5">
            <a:extLst>
              <a:ext uri="{FF2B5EF4-FFF2-40B4-BE49-F238E27FC236}">
                <a16:creationId xmlns:a16="http://schemas.microsoft.com/office/drawing/2014/main" id="{ADD003BB-FB10-4100-A2A2-04B00148FA77}"/>
              </a:ext>
            </a:extLst>
          </p:cNvPr>
          <p:cNvSpPr>
            <a:spLocks noGrp="1"/>
          </p:cNvSpPr>
          <p:nvPr>
            <p:ph type="subTitle" idx="1"/>
          </p:nvPr>
        </p:nvSpPr>
        <p:spPr>
          <a:xfrm>
            <a:off x="839789" y="4618963"/>
            <a:ext cx="8863770" cy="840142"/>
          </a:xfrm>
        </p:spPr>
        <p:txBody>
          <a:bodyPr>
            <a:normAutofit fontScale="47500" lnSpcReduction="20000"/>
          </a:bodyPr>
          <a:lstStyle/>
          <a:p>
            <a:r>
              <a:rPr lang="en-US" sz="4500" dirty="0"/>
              <a:t>Gabriella </a:t>
            </a:r>
            <a:r>
              <a:rPr lang="en-US" sz="4500" dirty="0" err="1"/>
              <a:t>Rustici</a:t>
            </a:r>
            <a:r>
              <a:rPr lang="en-US" sz="4500" dirty="0"/>
              <a:t>, HDR UK Associate Director of Training</a:t>
            </a:r>
          </a:p>
          <a:p>
            <a:r>
              <a:rPr lang="en-US" sz="4500" dirty="0" err="1"/>
              <a:t>gabriella.rustici@hdruk.ac.uk</a:t>
            </a:r>
            <a:endParaRPr lang="en-US" sz="4500" dirty="0"/>
          </a:p>
          <a:p>
            <a:endParaRPr lang="en-US" dirty="0"/>
          </a:p>
        </p:txBody>
      </p:sp>
      <p:sp>
        <p:nvSpPr>
          <p:cNvPr id="8" name="Date Placeholder 39">
            <a:extLst>
              <a:ext uri="{FF2B5EF4-FFF2-40B4-BE49-F238E27FC236}">
                <a16:creationId xmlns:a16="http://schemas.microsoft.com/office/drawing/2014/main" id="{2E445475-53F4-4C5F-8453-EE181431AD8A}"/>
              </a:ext>
            </a:extLst>
          </p:cNvPr>
          <p:cNvSpPr txBox="1">
            <a:spLocks/>
          </p:cNvSpPr>
          <p:nvPr/>
        </p:nvSpPr>
        <p:spPr>
          <a:xfrm>
            <a:off x="839788" y="5881374"/>
            <a:ext cx="4059758" cy="350303"/>
          </a:xfrm>
          <a:prstGeom prst="rect">
            <a:avLst/>
          </a:prstGeom>
        </p:spPr>
        <p:txBody>
          <a:bodyPr vert="horz" lIns="0" tIns="45720" rIns="0" bIns="45720" rtlCol="0" anchor="ctr"/>
          <a:lstStyle>
            <a:defPPr>
              <a:defRPr lang="en-US"/>
            </a:defPPr>
            <a:lvl1pPr marL="0" algn="l" defTabSz="457200" rtl="0" eaLnBrk="1" latinLnBrk="0" hangingPunct="1">
              <a:defRPr sz="18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600" dirty="0"/>
              <a:t>NHSR Conference, 5 November 2019</a:t>
            </a:r>
            <a:endParaRPr lang="en-US" sz="1600" dirty="0"/>
          </a:p>
        </p:txBody>
      </p:sp>
    </p:spTree>
    <p:extLst>
      <p:ext uri="{BB962C8B-B14F-4D97-AF65-F5344CB8AC3E}">
        <p14:creationId xmlns:p14="http://schemas.microsoft.com/office/powerpoint/2010/main" val="1138107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978E9DBE-6A0D-44A3-AE1D-9744D816B6D2}"/>
              </a:ext>
            </a:extLst>
          </p:cNvPr>
          <p:cNvSpPr/>
          <p:nvPr/>
        </p:nvSpPr>
        <p:spPr>
          <a:xfrm>
            <a:off x="839788" y="5109783"/>
            <a:ext cx="3015932" cy="969519"/>
          </a:xfrm>
          <a:prstGeom prst="rect">
            <a:avLst/>
          </a:prstGeom>
          <a:gradFill>
            <a:gsLst>
              <a:gs pos="0">
                <a:schemeClr val="tx1"/>
              </a:gs>
              <a:gs pos="100000">
                <a:schemeClr val="accent1"/>
              </a:gs>
            </a:gsLst>
            <a:lin ang="2700000" scaled="1"/>
          </a:gradFill>
        </p:spPr>
        <p:txBody>
          <a:bodyPr/>
          <a:lstStyle/>
          <a:p>
            <a:pPr marL="0" marR="0" lvl="0" indent="0" algn="l" defTabSz="914400" rtl="0" eaLnBrk="1" fontAlgn="auto" latinLnBrk="0" hangingPunct="1">
              <a:lnSpc>
                <a:spcPct val="100000"/>
              </a:lnSpc>
              <a:spcBef>
                <a:spcPts val="0"/>
              </a:spcBef>
              <a:spcAft>
                <a:spcPts val="1200"/>
              </a:spcAft>
              <a:buClr>
                <a:srgbClr val="3CB28C"/>
              </a:buClr>
              <a:buSzTx/>
              <a:buFontTx/>
              <a:buNone/>
              <a:tabLst/>
              <a:defRPr/>
            </a:pPr>
            <a:endParaRPr kumimoji="0" lang="en-IN"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a:xfrm>
            <a:off x="839788" y="834319"/>
            <a:ext cx="8447087" cy="338554"/>
          </a:xfrm>
        </p:spPr>
        <p:txBody>
          <a:bodyPr/>
          <a:lstStyle/>
          <a:p>
            <a:r>
              <a:rPr lang="en-US" sz="3700" dirty="0"/>
              <a:t>Training Strategy </a:t>
            </a:r>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grpSp>
        <p:nvGrpSpPr>
          <p:cNvPr id="189" name="Group 188">
            <a:extLst>
              <a:ext uri="{FF2B5EF4-FFF2-40B4-BE49-F238E27FC236}">
                <a16:creationId xmlns:a16="http://schemas.microsoft.com/office/drawing/2014/main" id="{7245C4C6-D71D-4701-A51A-BDFE4655A9DD}"/>
              </a:ext>
            </a:extLst>
          </p:cNvPr>
          <p:cNvGrpSpPr/>
          <p:nvPr/>
        </p:nvGrpSpPr>
        <p:grpSpPr>
          <a:xfrm>
            <a:off x="3911148" y="1992876"/>
            <a:ext cx="7622040" cy="4094893"/>
            <a:chOff x="3911148" y="1984409"/>
            <a:chExt cx="7622040" cy="4094893"/>
          </a:xfrm>
        </p:grpSpPr>
        <p:grpSp>
          <p:nvGrpSpPr>
            <p:cNvPr id="170" name="Group 169">
              <a:extLst>
                <a:ext uri="{FF2B5EF4-FFF2-40B4-BE49-F238E27FC236}">
                  <a16:creationId xmlns:a16="http://schemas.microsoft.com/office/drawing/2014/main" id="{4967EB57-B3CF-4AA8-AF0D-2D15F28BD2DE}"/>
                </a:ext>
              </a:extLst>
            </p:cNvPr>
            <p:cNvGrpSpPr/>
            <p:nvPr/>
          </p:nvGrpSpPr>
          <p:grpSpPr>
            <a:xfrm>
              <a:off x="3911148" y="2252268"/>
              <a:ext cx="7622040" cy="3827034"/>
              <a:chOff x="839788" y="1490663"/>
              <a:chExt cx="7622040" cy="3827034"/>
            </a:xfrm>
          </p:grpSpPr>
          <p:grpSp>
            <p:nvGrpSpPr>
              <p:cNvPr id="138" name="Group 137">
                <a:extLst>
                  <a:ext uri="{FF2B5EF4-FFF2-40B4-BE49-F238E27FC236}">
                    <a16:creationId xmlns:a16="http://schemas.microsoft.com/office/drawing/2014/main" id="{6EAF777E-6942-4CFB-B7F3-10817B60F715}"/>
                  </a:ext>
                </a:extLst>
              </p:cNvPr>
              <p:cNvGrpSpPr/>
              <p:nvPr/>
            </p:nvGrpSpPr>
            <p:grpSpPr>
              <a:xfrm>
                <a:off x="3352407" y="1865722"/>
                <a:ext cx="142285" cy="79759"/>
                <a:chOff x="2358980" y="1865722"/>
                <a:chExt cx="142285" cy="79759"/>
              </a:xfrm>
            </p:grpSpPr>
            <p:cxnSp>
              <p:nvCxnSpPr>
                <p:cNvPr id="139" name="Straight Connector 138">
                  <a:extLst>
                    <a:ext uri="{FF2B5EF4-FFF2-40B4-BE49-F238E27FC236}">
                      <a16:creationId xmlns:a16="http://schemas.microsoft.com/office/drawing/2014/main" id="{A6FED8CA-0975-4114-A989-DDD6ACF3B612}"/>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4914F54-6852-43ED-9E2C-B7B161CB1ADD}"/>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26DA1B24-C613-4BA1-9B92-F8767AD2CD56}"/>
                  </a:ext>
                </a:extLst>
              </p:cNvPr>
              <p:cNvGrpSpPr/>
              <p:nvPr/>
            </p:nvGrpSpPr>
            <p:grpSpPr>
              <a:xfrm>
                <a:off x="4345211" y="1865722"/>
                <a:ext cx="142285" cy="79759"/>
                <a:chOff x="2358980" y="1865722"/>
                <a:chExt cx="142285" cy="79759"/>
              </a:xfrm>
            </p:grpSpPr>
            <p:cxnSp>
              <p:nvCxnSpPr>
                <p:cNvPr id="142" name="Straight Connector 141">
                  <a:extLst>
                    <a:ext uri="{FF2B5EF4-FFF2-40B4-BE49-F238E27FC236}">
                      <a16:creationId xmlns:a16="http://schemas.microsoft.com/office/drawing/2014/main" id="{B3A24FDF-5BA3-45FE-8AA1-4F91CA51A996}"/>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6FF5027-A604-4A62-A50E-B4358BDB40B5}"/>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36B8B98C-E7A9-4D1B-BFDC-605E980BC522}"/>
                  </a:ext>
                </a:extLst>
              </p:cNvPr>
              <p:cNvGrpSpPr/>
              <p:nvPr/>
            </p:nvGrpSpPr>
            <p:grpSpPr>
              <a:xfrm>
                <a:off x="5339261" y="1865722"/>
                <a:ext cx="142285" cy="79759"/>
                <a:chOff x="2358980" y="1865722"/>
                <a:chExt cx="142285" cy="79759"/>
              </a:xfrm>
            </p:grpSpPr>
            <p:cxnSp>
              <p:nvCxnSpPr>
                <p:cNvPr id="145" name="Straight Connector 144">
                  <a:extLst>
                    <a:ext uri="{FF2B5EF4-FFF2-40B4-BE49-F238E27FC236}">
                      <a16:creationId xmlns:a16="http://schemas.microsoft.com/office/drawing/2014/main" id="{965067EF-D42C-4404-B5BE-8FF6720AC9A2}"/>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C46AB1E-285E-4FB6-9E36-31A70CDD5513}"/>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7E8DC4BA-124B-444B-8D32-40F5A4F159CE}"/>
                  </a:ext>
                </a:extLst>
              </p:cNvPr>
              <p:cNvGrpSpPr/>
              <p:nvPr/>
            </p:nvGrpSpPr>
            <p:grpSpPr>
              <a:xfrm>
                <a:off x="6332688" y="1865722"/>
                <a:ext cx="142285" cy="79759"/>
                <a:chOff x="2358980" y="1865722"/>
                <a:chExt cx="142285" cy="79759"/>
              </a:xfrm>
            </p:grpSpPr>
            <p:cxnSp>
              <p:nvCxnSpPr>
                <p:cNvPr id="148" name="Straight Connector 147">
                  <a:extLst>
                    <a:ext uri="{FF2B5EF4-FFF2-40B4-BE49-F238E27FC236}">
                      <a16:creationId xmlns:a16="http://schemas.microsoft.com/office/drawing/2014/main" id="{E5772C8C-9B17-49BA-B793-B363529D8D95}"/>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22AB834-B0B3-4573-B00F-D418E77E1525}"/>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DBB66DBE-309D-4FB9-ACFB-FF5216C6F6B4}"/>
                  </a:ext>
                </a:extLst>
              </p:cNvPr>
              <p:cNvGrpSpPr/>
              <p:nvPr/>
            </p:nvGrpSpPr>
            <p:grpSpPr>
              <a:xfrm>
                <a:off x="7325492" y="1865722"/>
                <a:ext cx="142285" cy="79759"/>
                <a:chOff x="2358980" y="1865722"/>
                <a:chExt cx="142285" cy="79759"/>
              </a:xfrm>
            </p:grpSpPr>
            <p:cxnSp>
              <p:nvCxnSpPr>
                <p:cNvPr id="151" name="Straight Connector 150">
                  <a:extLst>
                    <a:ext uri="{FF2B5EF4-FFF2-40B4-BE49-F238E27FC236}">
                      <a16:creationId xmlns:a16="http://schemas.microsoft.com/office/drawing/2014/main" id="{0911D8D1-88F1-495C-B020-9DCDA4A4ADD7}"/>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98E13EE-3AB3-414C-96C6-1BD899C25C3D}"/>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9BC86F6B-2DDD-4535-B853-25823DF54860}"/>
                  </a:ext>
                </a:extLst>
              </p:cNvPr>
              <p:cNvGrpSpPr/>
              <p:nvPr/>
            </p:nvGrpSpPr>
            <p:grpSpPr>
              <a:xfrm>
                <a:off x="8315367" y="1865722"/>
                <a:ext cx="142285" cy="79759"/>
                <a:chOff x="2358980" y="1865722"/>
                <a:chExt cx="142285" cy="79759"/>
              </a:xfrm>
            </p:grpSpPr>
            <p:cxnSp>
              <p:nvCxnSpPr>
                <p:cNvPr id="154" name="Straight Connector 153">
                  <a:extLst>
                    <a:ext uri="{FF2B5EF4-FFF2-40B4-BE49-F238E27FC236}">
                      <a16:creationId xmlns:a16="http://schemas.microsoft.com/office/drawing/2014/main" id="{660E4E83-B360-4273-9A3E-5AF927FC3244}"/>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0EC0FB9C-24CF-4F28-A5AA-2F6E3FEB8426}"/>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1D8D9E53-552C-44E3-BEFF-178C2A9D7ACD}"/>
                  </a:ext>
                </a:extLst>
              </p:cNvPr>
              <p:cNvGrpSpPr/>
              <p:nvPr/>
            </p:nvGrpSpPr>
            <p:grpSpPr>
              <a:xfrm>
                <a:off x="2358980" y="1865722"/>
                <a:ext cx="142285" cy="79759"/>
                <a:chOff x="2358980" y="1865722"/>
                <a:chExt cx="142285" cy="79759"/>
              </a:xfrm>
            </p:grpSpPr>
            <p:cxnSp>
              <p:nvCxnSpPr>
                <p:cNvPr id="135" name="Straight Connector 134">
                  <a:extLst>
                    <a:ext uri="{FF2B5EF4-FFF2-40B4-BE49-F238E27FC236}">
                      <a16:creationId xmlns:a16="http://schemas.microsoft.com/office/drawing/2014/main" id="{2F340FCD-58BB-4E94-9D87-81F23481A3B4}"/>
                    </a:ext>
                  </a:extLst>
                </p:cNvPr>
                <p:cNvCxnSpPr>
                  <a:cxnSpLocks/>
                </p:cNvCxnSpPr>
                <p:nvPr/>
              </p:nvCxnSpPr>
              <p:spPr>
                <a:xfrm>
                  <a:off x="2501265"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28308B94-DC90-44A1-8E2E-B47F357BE2BF}"/>
                    </a:ext>
                  </a:extLst>
                </p:cNvPr>
                <p:cNvCxnSpPr>
                  <a:cxnSpLocks/>
                </p:cNvCxnSpPr>
                <p:nvPr/>
              </p:nvCxnSpPr>
              <p:spPr>
                <a:xfrm>
                  <a:off x="235898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D6BB9909-F35E-48D2-A50F-47E6EA88C237}"/>
                  </a:ext>
                </a:extLst>
              </p:cNvPr>
              <p:cNvGrpSpPr/>
              <p:nvPr/>
            </p:nvGrpSpPr>
            <p:grpSpPr>
              <a:xfrm>
                <a:off x="844550" y="1865722"/>
                <a:ext cx="137523" cy="79759"/>
                <a:chOff x="844550" y="1865722"/>
                <a:chExt cx="137523" cy="79759"/>
              </a:xfrm>
            </p:grpSpPr>
            <p:cxnSp>
              <p:nvCxnSpPr>
                <p:cNvPr id="120" name="Straight Connector 119">
                  <a:extLst>
                    <a:ext uri="{FF2B5EF4-FFF2-40B4-BE49-F238E27FC236}">
                      <a16:creationId xmlns:a16="http://schemas.microsoft.com/office/drawing/2014/main" id="{8EC42289-DAFD-41AD-8928-20C3A7EFB579}"/>
                    </a:ext>
                  </a:extLst>
                </p:cNvPr>
                <p:cNvCxnSpPr>
                  <a:cxnSpLocks/>
                </p:cNvCxnSpPr>
                <p:nvPr/>
              </p:nvCxnSpPr>
              <p:spPr>
                <a:xfrm>
                  <a:off x="982073"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D1EADC76-3C0D-4ED3-8917-98A2C65600A2}"/>
                    </a:ext>
                  </a:extLst>
                </p:cNvPr>
                <p:cNvCxnSpPr>
                  <a:cxnSpLocks/>
                </p:cNvCxnSpPr>
                <p:nvPr/>
              </p:nvCxnSpPr>
              <p:spPr>
                <a:xfrm>
                  <a:off x="844550" y="1865722"/>
                  <a:ext cx="0" cy="7975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66" name="Rectangle: Rounded Corners 65">
                <a:extLst>
                  <a:ext uri="{FF2B5EF4-FFF2-40B4-BE49-F238E27FC236}">
                    <a16:creationId xmlns:a16="http://schemas.microsoft.com/office/drawing/2014/main" id="{EBA59661-DBDC-47B0-8781-BF40ABADA7B5}"/>
                  </a:ext>
                </a:extLst>
              </p:cNvPr>
              <p:cNvSpPr/>
              <p:nvPr/>
            </p:nvSpPr>
            <p:spPr>
              <a:xfrm flipV="1">
                <a:off x="3720608" y="4348178"/>
                <a:ext cx="157597" cy="147408"/>
              </a:xfrm>
              <a:prstGeom prst="roundRect">
                <a:avLst>
                  <a:gd name="adj" fmla="val 9944"/>
                </a:avLst>
              </a:prstGeom>
              <a:solidFill>
                <a:srgbClr val="F7F7F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flipV="1">
                <a:off x="2115741" y="3898900"/>
                <a:ext cx="4133188" cy="627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9945D5A-B8C0-4095-BDE8-8E1EB7547EAF}"/>
                  </a:ext>
                </a:extLst>
              </p:cNvPr>
              <p:cNvCxnSpPr/>
              <p:nvPr/>
            </p:nvCxnSpPr>
            <p:spPr>
              <a:xfrm>
                <a:off x="1562895" y="3486898"/>
                <a:ext cx="0" cy="83654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D186A52-DBCC-4689-A0F6-F870D1D7BD36}"/>
                  </a:ext>
                </a:extLst>
              </p:cNvPr>
              <p:cNvCxnSpPr/>
              <p:nvPr/>
            </p:nvCxnSpPr>
            <p:spPr>
              <a:xfrm>
                <a:off x="2115741" y="4596254"/>
                <a:ext cx="504212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8689B90-5C28-433B-9BBB-D9CCC586CD25}"/>
                  </a:ext>
                </a:extLst>
              </p:cNvPr>
              <p:cNvCxnSpPr/>
              <p:nvPr/>
            </p:nvCxnSpPr>
            <p:spPr>
              <a:xfrm rot="10800000" flipV="1">
                <a:off x="1010049" y="3214090"/>
                <a:ext cx="6147819" cy="1382164"/>
              </a:xfrm>
              <a:prstGeom prst="bentConnector3">
                <a:avLst>
                  <a:gd name="adj1" fmla="val 10170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5516B79-0ABF-4A88-9CD5-9CEBF657FBFE}"/>
                  </a:ext>
                </a:extLst>
              </p:cNvPr>
              <p:cNvSpPr/>
              <p:nvPr/>
            </p:nvSpPr>
            <p:spPr>
              <a:xfrm>
                <a:off x="839788" y="2162629"/>
                <a:ext cx="1446212" cy="31550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BB3FFD7-906E-474C-8D91-25DA2E3C9E94}"/>
                  </a:ext>
                </a:extLst>
              </p:cNvPr>
              <p:cNvSpPr/>
              <p:nvPr/>
            </p:nvSpPr>
            <p:spPr>
              <a:xfrm>
                <a:off x="2574245" y="2162628"/>
                <a:ext cx="5887583" cy="315506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6E6DB946-750A-469A-AA4D-E9421432001C}"/>
                  </a:ext>
                </a:extLst>
              </p:cNvPr>
              <p:cNvSpPr/>
              <p:nvPr/>
            </p:nvSpPr>
            <p:spPr>
              <a:xfrm>
                <a:off x="1010048" y="2941281"/>
                <a:ext cx="1105693" cy="545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Diploma</a:t>
                </a:r>
              </a:p>
            </p:txBody>
          </p:sp>
          <p:sp>
            <p:nvSpPr>
              <p:cNvPr id="23" name="Rectangle 22">
                <a:extLst>
                  <a:ext uri="{FF2B5EF4-FFF2-40B4-BE49-F238E27FC236}">
                    <a16:creationId xmlns:a16="http://schemas.microsoft.com/office/drawing/2014/main" id="{B81B26B3-3628-4452-B605-0F12D11B735B}"/>
                  </a:ext>
                </a:extLst>
              </p:cNvPr>
              <p:cNvSpPr/>
              <p:nvPr/>
            </p:nvSpPr>
            <p:spPr>
              <a:xfrm>
                <a:off x="1010048" y="3632363"/>
                <a:ext cx="1105693" cy="54561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Apprentice /</a:t>
                </a:r>
                <a:b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A levels</a:t>
                </a:r>
              </a:p>
            </p:txBody>
          </p:sp>
          <p:sp>
            <p:nvSpPr>
              <p:cNvPr id="24" name="Rectangle 23">
                <a:extLst>
                  <a:ext uri="{FF2B5EF4-FFF2-40B4-BE49-F238E27FC236}">
                    <a16:creationId xmlns:a16="http://schemas.microsoft.com/office/drawing/2014/main" id="{C8C43B02-6762-4480-9DEF-9FC0A2647CF4}"/>
                  </a:ext>
                </a:extLst>
              </p:cNvPr>
              <p:cNvSpPr/>
              <p:nvPr/>
            </p:nvSpPr>
            <p:spPr>
              <a:xfrm>
                <a:off x="1010048" y="4323445"/>
                <a:ext cx="1105693" cy="5456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5" name="Rectangle: Rounded Corners 24">
                <a:extLst>
                  <a:ext uri="{FF2B5EF4-FFF2-40B4-BE49-F238E27FC236}">
                    <a16:creationId xmlns:a16="http://schemas.microsoft.com/office/drawing/2014/main" id="{D6424065-2830-4BFF-9114-95728E58941D}"/>
                  </a:ext>
                </a:extLst>
              </p:cNvPr>
              <p:cNvSpPr/>
              <p:nvPr/>
            </p:nvSpPr>
            <p:spPr>
              <a:xfrm>
                <a:off x="839788" y="2278745"/>
                <a:ext cx="1446212" cy="517071"/>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Biological, clinical or mathematical / physical sciences</a:t>
                </a:r>
              </a:p>
            </p:txBody>
          </p:sp>
          <p:sp>
            <p:nvSpPr>
              <p:cNvPr id="27" name="Rectangle 26">
                <a:extLst>
                  <a:ext uri="{FF2B5EF4-FFF2-40B4-BE49-F238E27FC236}">
                    <a16:creationId xmlns:a16="http://schemas.microsoft.com/office/drawing/2014/main" id="{20F76E0F-6588-40DB-B395-27CD981136B4}"/>
                  </a:ext>
                </a:extLst>
              </p:cNvPr>
              <p:cNvSpPr/>
              <p:nvPr/>
            </p:nvSpPr>
            <p:spPr>
              <a:xfrm>
                <a:off x="2772512" y="2941281"/>
                <a:ext cx="1105693" cy="545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2772512" y="3632363"/>
                <a:ext cx="1105693" cy="54561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PhD</a:t>
                </a:r>
              </a:p>
            </p:txBody>
          </p:sp>
          <p:sp>
            <p:nvSpPr>
              <p:cNvPr id="29" name="Rectangle 28">
                <a:extLst>
                  <a:ext uri="{FF2B5EF4-FFF2-40B4-BE49-F238E27FC236}">
                    <a16:creationId xmlns:a16="http://schemas.microsoft.com/office/drawing/2014/main" id="{BA1BF80F-6037-43E5-A6F3-D7D606F4E668}"/>
                  </a:ext>
                </a:extLst>
              </p:cNvPr>
              <p:cNvSpPr/>
              <p:nvPr/>
            </p:nvSpPr>
            <p:spPr>
              <a:xfrm>
                <a:off x="2772512" y="4323445"/>
                <a:ext cx="1105693" cy="5456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Training post</a:t>
                </a:r>
              </a:p>
            </p:txBody>
          </p:sp>
          <p:sp>
            <p:nvSpPr>
              <p:cNvPr id="30" name="Rectangle 29">
                <a:extLst>
                  <a:ext uri="{FF2B5EF4-FFF2-40B4-BE49-F238E27FC236}">
                    <a16:creationId xmlns:a16="http://schemas.microsoft.com/office/drawing/2014/main" id="{3B5F0552-FC6E-47CB-9683-5F93F44F7973}"/>
                  </a:ext>
                </a:extLst>
              </p:cNvPr>
              <p:cNvSpPr/>
              <p:nvPr/>
            </p:nvSpPr>
            <p:spPr>
              <a:xfrm>
                <a:off x="4234297" y="2941281"/>
                <a:ext cx="1105693" cy="545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32" name="Rectangle 31">
                <a:extLst>
                  <a:ext uri="{FF2B5EF4-FFF2-40B4-BE49-F238E27FC236}">
                    <a16:creationId xmlns:a16="http://schemas.microsoft.com/office/drawing/2014/main" id="{1F0E208D-42E4-4FFB-8DE5-1F6000DF8450}"/>
                  </a:ext>
                </a:extLst>
              </p:cNvPr>
              <p:cNvSpPr/>
              <p:nvPr/>
            </p:nvSpPr>
            <p:spPr>
              <a:xfrm>
                <a:off x="4234297" y="4323445"/>
                <a:ext cx="1105693" cy="5456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Technology specialist/data scientist</a:t>
                </a:r>
              </a:p>
            </p:txBody>
          </p:sp>
          <p:sp>
            <p:nvSpPr>
              <p:cNvPr id="33" name="Rectangle 32">
                <a:extLst>
                  <a:ext uri="{FF2B5EF4-FFF2-40B4-BE49-F238E27FC236}">
                    <a16:creationId xmlns:a16="http://schemas.microsoft.com/office/drawing/2014/main" id="{68F82BD9-9BDC-486E-BA85-C8A7DEEB6063}"/>
                  </a:ext>
                </a:extLst>
              </p:cNvPr>
              <p:cNvSpPr/>
              <p:nvPr/>
            </p:nvSpPr>
            <p:spPr>
              <a:xfrm>
                <a:off x="5696082" y="2941281"/>
                <a:ext cx="1105693" cy="545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Tenure track/lecturer/fellowship</a:t>
                </a:r>
              </a:p>
            </p:txBody>
          </p:sp>
          <p:sp>
            <p:nvSpPr>
              <p:cNvPr id="35" name="Rectangle 34">
                <a:extLst>
                  <a:ext uri="{FF2B5EF4-FFF2-40B4-BE49-F238E27FC236}">
                    <a16:creationId xmlns:a16="http://schemas.microsoft.com/office/drawing/2014/main" id="{57E28B7C-5B98-4C41-86A2-9183F8DCABF9}"/>
                  </a:ext>
                </a:extLst>
              </p:cNvPr>
              <p:cNvSpPr/>
              <p:nvPr/>
            </p:nvSpPr>
            <p:spPr>
              <a:xfrm>
                <a:off x="5696082" y="4323445"/>
                <a:ext cx="1105693" cy="5456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Senior tech specialist/data scientist</a:t>
                </a:r>
              </a:p>
            </p:txBody>
          </p:sp>
          <p:sp>
            <p:nvSpPr>
              <p:cNvPr id="36" name="Rectangle 35">
                <a:extLst>
                  <a:ext uri="{FF2B5EF4-FFF2-40B4-BE49-F238E27FC236}">
                    <a16:creationId xmlns:a16="http://schemas.microsoft.com/office/drawing/2014/main" id="{74FDF305-68BB-49D5-8120-8B0260601C10}"/>
                  </a:ext>
                </a:extLst>
              </p:cNvPr>
              <p:cNvSpPr/>
              <p:nvPr/>
            </p:nvSpPr>
            <p:spPr>
              <a:xfrm>
                <a:off x="7157867" y="2941281"/>
                <a:ext cx="1105693" cy="5456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PI</a:t>
                </a:r>
              </a:p>
            </p:txBody>
          </p:sp>
          <p:sp>
            <p:nvSpPr>
              <p:cNvPr id="38" name="Rectangle 37">
                <a:extLst>
                  <a:ext uri="{FF2B5EF4-FFF2-40B4-BE49-F238E27FC236}">
                    <a16:creationId xmlns:a16="http://schemas.microsoft.com/office/drawing/2014/main" id="{B70B44B4-FB16-413A-AC3B-052144875FF6}"/>
                  </a:ext>
                </a:extLst>
              </p:cNvPr>
              <p:cNvSpPr/>
              <p:nvPr/>
            </p:nvSpPr>
            <p:spPr>
              <a:xfrm>
                <a:off x="7157867" y="4323445"/>
                <a:ext cx="1105693" cy="54561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Principal tech specialist/data scientist</a:t>
                </a:r>
              </a:p>
            </p:txBody>
          </p:sp>
          <p:sp>
            <p:nvSpPr>
              <p:cNvPr id="40" name="Rectangle: Rounded Corners 39">
                <a:extLst>
                  <a:ext uri="{FF2B5EF4-FFF2-40B4-BE49-F238E27FC236}">
                    <a16:creationId xmlns:a16="http://schemas.microsoft.com/office/drawing/2014/main" id="{2A91BFC8-0CCF-46AA-8682-17C383A8E619}"/>
                  </a:ext>
                </a:extLst>
              </p:cNvPr>
              <p:cNvSpPr/>
              <p:nvPr/>
            </p:nvSpPr>
            <p:spPr>
              <a:xfrm>
                <a:off x="2772512" y="2278745"/>
                <a:ext cx="5491048" cy="332074"/>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Calibri" panose="020F0502020204030204"/>
                    <a:ea typeface="+mn-ea"/>
                    <a:cs typeface="+mn-cs"/>
                  </a:rPr>
                  <a:t>Career wide training: Secondments / Sabbatical, Modular training / e-learning</a:t>
                </a:r>
              </a:p>
            </p:txBody>
          </p:sp>
          <p:cxnSp>
            <p:nvCxnSpPr>
              <p:cNvPr id="51" name="Straight Arrow Connector 50">
                <a:extLst>
                  <a:ext uri="{FF2B5EF4-FFF2-40B4-BE49-F238E27FC236}">
                    <a16:creationId xmlns:a16="http://schemas.microsoft.com/office/drawing/2014/main" id="{5532CB6E-57D7-41A2-B45A-52576B79DB58}"/>
                  </a:ext>
                </a:extLst>
              </p:cNvPr>
              <p:cNvCxnSpPr/>
              <p:nvPr/>
            </p:nvCxnSpPr>
            <p:spPr>
              <a:xfrm>
                <a:off x="3325359" y="3486898"/>
                <a:ext cx="0" cy="1454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E9CE79-CE3E-4CB6-AB78-E7A0091EE3C7}"/>
                  </a:ext>
                </a:extLst>
              </p:cNvPr>
              <p:cNvCxnSpPr/>
              <p:nvPr/>
            </p:nvCxnSpPr>
            <p:spPr>
              <a:xfrm flipV="1">
                <a:off x="3325359" y="4177980"/>
                <a:ext cx="0" cy="14546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5727C7C-9135-4BFC-B353-5837F0D6F303}"/>
                  </a:ext>
                </a:extLst>
              </p:cNvPr>
              <p:cNvCxnSpPr/>
              <p:nvPr/>
            </p:nvCxnSpPr>
            <p:spPr>
              <a:xfrm>
                <a:off x="4787144" y="3486898"/>
                <a:ext cx="0" cy="83654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ADE9C15-24D6-4A9F-AB1B-F5565D1C00D6}"/>
                  </a:ext>
                </a:extLst>
              </p:cNvPr>
              <p:cNvCxnSpPr/>
              <p:nvPr/>
            </p:nvCxnSpPr>
            <p:spPr>
              <a:xfrm>
                <a:off x="6248929" y="3486898"/>
                <a:ext cx="0" cy="83654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E91BCA3-0EE9-43B7-A731-DBABB506F59D}"/>
                  </a:ext>
                </a:extLst>
              </p:cNvPr>
              <p:cNvCxnSpPr>
                <a:cxnSpLocks/>
              </p:cNvCxnSpPr>
              <p:nvPr/>
            </p:nvCxnSpPr>
            <p:spPr>
              <a:xfrm>
                <a:off x="7710714" y="3486898"/>
                <a:ext cx="0" cy="83654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FAC4F46F-2D64-4A8C-BE96-580069022707}"/>
                  </a:ext>
                </a:extLst>
              </p:cNvPr>
              <p:cNvCxnSpPr>
                <a:cxnSpLocks/>
                <a:stCxn id="66" idx="3"/>
              </p:cNvCxnSpPr>
              <p:nvPr/>
            </p:nvCxnSpPr>
            <p:spPr>
              <a:xfrm flipV="1">
                <a:off x="3878205" y="3205498"/>
                <a:ext cx="198495" cy="1216384"/>
              </a:xfrm>
              <a:prstGeom prst="bentConnector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E07C115-9546-4617-82D4-242F091FA579}"/>
                  </a:ext>
                </a:extLst>
              </p:cNvPr>
              <p:cNvCxnSpPr>
                <a:cxnSpLocks/>
              </p:cNvCxnSpPr>
              <p:nvPr/>
            </p:nvCxnSpPr>
            <p:spPr>
              <a:xfrm>
                <a:off x="2430123" y="3205498"/>
                <a:ext cx="0" cy="1398677"/>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0E4A8078-B4E0-4B6B-8998-19350B334A20}"/>
                  </a:ext>
                </a:extLst>
              </p:cNvPr>
              <p:cNvSpPr/>
              <p:nvPr/>
            </p:nvSpPr>
            <p:spPr>
              <a:xfrm>
                <a:off x="2772512" y="5014525"/>
                <a:ext cx="5491048" cy="1953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Career wide: industry roles and joint appointments</a:t>
                </a:r>
              </a:p>
            </p:txBody>
          </p:sp>
          <p:sp>
            <p:nvSpPr>
              <p:cNvPr id="89" name="Rectangle: Rounded Corners 88">
                <a:extLst>
                  <a:ext uri="{FF2B5EF4-FFF2-40B4-BE49-F238E27FC236}">
                    <a16:creationId xmlns:a16="http://schemas.microsoft.com/office/drawing/2014/main" id="{208A0545-F33B-4E0D-ADB7-C606B70113FD}"/>
                  </a:ext>
                </a:extLst>
              </p:cNvPr>
              <p:cNvSpPr/>
              <p:nvPr/>
            </p:nvSpPr>
            <p:spPr>
              <a:xfrm>
                <a:off x="923928" y="1613350"/>
                <a:ext cx="7413526" cy="261855"/>
              </a:xfrm>
              <a:prstGeom prst="roundRect">
                <a:avLst>
                  <a:gd name="adj" fmla="val 9944"/>
                </a:avLst>
              </a:prstGeom>
              <a:gradFill>
                <a:gsLst>
                  <a:gs pos="0">
                    <a:schemeClr val="tx1"/>
                  </a:gs>
                  <a:gs pos="100000">
                    <a:schemeClr val="accent1"/>
                  </a:gs>
                </a:gsLst>
                <a:lin ang="2700000" scaled="1"/>
              </a:gra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A747DCAD-19A8-4AAE-AAAE-C1207EEAC509}"/>
                  </a:ext>
                </a:extLst>
              </p:cNvPr>
              <p:cNvSpPr/>
              <p:nvPr/>
            </p:nvSpPr>
            <p:spPr>
              <a:xfrm>
                <a:off x="839788"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0CC265F3-5DD0-46EC-9471-9568E4DFFC17}"/>
                  </a:ext>
                </a:extLst>
              </p:cNvPr>
              <p:cNvSpPr/>
              <p:nvPr/>
            </p:nvSpPr>
            <p:spPr>
              <a:xfrm>
                <a:off x="8319543"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3A92AD64-CC25-4C32-AF13-4B18D3DDC0FE}"/>
                  </a:ext>
                </a:extLst>
              </p:cNvPr>
              <p:cNvSpPr txBox="1"/>
              <p:nvPr/>
            </p:nvSpPr>
            <p:spPr>
              <a:xfrm>
                <a:off x="1402312" y="1667333"/>
                <a:ext cx="519373"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Education</a:t>
                </a:r>
              </a:p>
            </p:txBody>
          </p:sp>
          <p:sp>
            <p:nvSpPr>
              <p:cNvPr id="106" name="Rectangle 105">
                <a:extLst>
                  <a:ext uri="{FF2B5EF4-FFF2-40B4-BE49-F238E27FC236}">
                    <a16:creationId xmlns:a16="http://schemas.microsoft.com/office/drawing/2014/main" id="{C8898A59-C597-467D-9FFC-480670C27D6C}"/>
                  </a:ext>
                </a:extLst>
              </p:cNvPr>
              <p:cNvSpPr/>
              <p:nvPr/>
            </p:nvSpPr>
            <p:spPr>
              <a:xfrm>
                <a:off x="2358980"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CDF7E1B4-630B-4878-B942-8081A7EE6CFA}"/>
                  </a:ext>
                </a:extLst>
              </p:cNvPr>
              <p:cNvSpPr txBox="1"/>
              <p:nvPr/>
            </p:nvSpPr>
            <p:spPr>
              <a:xfrm>
                <a:off x="2716041" y="1667333"/>
                <a:ext cx="421590"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Training</a:t>
                </a:r>
              </a:p>
            </p:txBody>
          </p:sp>
          <p:sp>
            <p:nvSpPr>
              <p:cNvPr id="108" name="Rectangle 107">
                <a:extLst>
                  <a:ext uri="{FF2B5EF4-FFF2-40B4-BE49-F238E27FC236}">
                    <a16:creationId xmlns:a16="http://schemas.microsoft.com/office/drawing/2014/main" id="{F444B5F6-0D47-46AC-8825-5756B2269EAF}"/>
                  </a:ext>
                </a:extLst>
              </p:cNvPr>
              <p:cNvSpPr/>
              <p:nvPr/>
            </p:nvSpPr>
            <p:spPr>
              <a:xfrm>
                <a:off x="3352407"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6AD27814-A6DB-43AE-9BF8-BD1EFB6E64C9}"/>
                  </a:ext>
                </a:extLst>
              </p:cNvPr>
              <p:cNvSpPr txBox="1"/>
              <p:nvPr/>
            </p:nvSpPr>
            <p:spPr>
              <a:xfrm>
                <a:off x="3563595" y="1667333"/>
                <a:ext cx="713337"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Consolidation</a:t>
                </a:r>
              </a:p>
            </p:txBody>
          </p:sp>
          <p:sp>
            <p:nvSpPr>
              <p:cNvPr id="110" name="Rectangle 109">
                <a:extLst>
                  <a:ext uri="{FF2B5EF4-FFF2-40B4-BE49-F238E27FC236}">
                    <a16:creationId xmlns:a16="http://schemas.microsoft.com/office/drawing/2014/main" id="{89C80EF4-E668-4E82-A859-180C3B79414F}"/>
                  </a:ext>
                </a:extLst>
              </p:cNvPr>
              <p:cNvSpPr/>
              <p:nvPr/>
            </p:nvSpPr>
            <p:spPr>
              <a:xfrm>
                <a:off x="4345834"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D331BEA0-B6CF-400D-8F86-BBB88C24DDA7}"/>
                  </a:ext>
                </a:extLst>
              </p:cNvPr>
              <p:cNvSpPr txBox="1"/>
              <p:nvPr/>
            </p:nvSpPr>
            <p:spPr>
              <a:xfrm>
                <a:off x="4616333" y="1667333"/>
                <a:ext cx="594715"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Exploration</a:t>
                </a:r>
              </a:p>
            </p:txBody>
          </p:sp>
          <p:sp>
            <p:nvSpPr>
              <p:cNvPr id="112" name="Rectangle 111">
                <a:extLst>
                  <a:ext uri="{FF2B5EF4-FFF2-40B4-BE49-F238E27FC236}">
                    <a16:creationId xmlns:a16="http://schemas.microsoft.com/office/drawing/2014/main" id="{BE0E821C-527C-42E4-A814-3E782195AB18}"/>
                  </a:ext>
                </a:extLst>
              </p:cNvPr>
              <p:cNvSpPr/>
              <p:nvPr/>
            </p:nvSpPr>
            <p:spPr>
              <a:xfrm>
                <a:off x="5339261"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3" name="TextBox 112">
                <a:extLst>
                  <a:ext uri="{FF2B5EF4-FFF2-40B4-BE49-F238E27FC236}">
                    <a16:creationId xmlns:a16="http://schemas.microsoft.com/office/drawing/2014/main" id="{93A748AE-8F4E-45DC-BAA9-7295BDF68A23}"/>
                  </a:ext>
                </a:extLst>
              </p:cNvPr>
              <p:cNvSpPr txBox="1"/>
              <p:nvPr/>
            </p:nvSpPr>
            <p:spPr>
              <a:xfrm>
                <a:off x="5601745" y="1667333"/>
                <a:ext cx="610745"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Progression</a:t>
                </a:r>
              </a:p>
            </p:txBody>
          </p:sp>
          <p:sp>
            <p:nvSpPr>
              <p:cNvPr id="114" name="Rectangle 113">
                <a:extLst>
                  <a:ext uri="{FF2B5EF4-FFF2-40B4-BE49-F238E27FC236}">
                    <a16:creationId xmlns:a16="http://schemas.microsoft.com/office/drawing/2014/main" id="{7CB39ACB-E089-4B72-B727-FD1583772B51}"/>
                  </a:ext>
                </a:extLst>
              </p:cNvPr>
              <p:cNvSpPr/>
              <p:nvPr/>
            </p:nvSpPr>
            <p:spPr>
              <a:xfrm>
                <a:off x="6332688"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C8310A57-41D5-4A7A-8FE9-D5996FCA30AA}"/>
                  </a:ext>
                </a:extLst>
              </p:cNvPr>
              <p:cNvSpPr txBox="1"/>
              <p:nvPr/>
            </p:nvSpPr>
            <p:spPr>
              <a:xfrm>
                <a:off x="6527045" y="1667333"/>
                <a:ext cx="746999"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Independence</a:t>
                </a:r>
              </a:p>
            </p:txBody>
          </p:sp>
          <p:sp>
            <p:nvSpPr>
              <p:cNvPr id="116" name="Rectangle 115">
                <a:extLst>
                  <a:ext uri="{FF2B5EF4-FFF2-40B4-BE49-F238E27FC236}">
                    <a16:creationId xmlns:a16="http://schemas.microsoft.com/office/drawing/2014/main" id="{2073201D-3253-422C-9BB4-C3D2BE01982D}"/>
                  </a:ext>
                </a:extLst>
              </p:cNvPr>
              <p:cNvSpPr/>
              <p:nvPr/>
            </p:nvSpPr>
            <p:spPr>
              <a:xfrm>
                <a:off x="7325492" y="1613350"/>
                <a:ext cx="142285" cy="2618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7" name="TextBox 116">
                <a:extLst>
                  <a:ext uri="{FF2B5EF4-FFF2-40B4-BE49-F238E27FC236}">
                    <a16:creationId xmlns:a16="http://schemas.microsoft.com/office/drawing/2014/main" id="{06F3A22F-9699-47AF-94FD-5E15DBFDBED8}"/>
                  </a:ext>
                </a:extLst>
              </p:cNvPr>
              <p:cNvSpPr txBox="1"/>
              <p:nvPr/>
            </p:nvSpPr>
            <p:spPr>
              <a:xfrm>
                <a:off x="7609438" y="1667333"/>
                <a:ext cx="569067"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Leadership</a:t>
                </a:r>
              </a:p>
            </p:txBody>
          </p:sp>
          <p:sp>
            <p:nvSpPr>
              <p:cNvPr id="156" name="Rectangle 155">
                <a:extLst>
                  <a:ext uri="{FF2B5EF4-FFF2-40B4-BE49-F238E27FC236}">
                    <a16:creationId xmlns:a16="http://schemas.microsoft.com/office/drawing/2014/main" id="{19CB50CC-A1C7-41A4-BA47-921A650D267B}"/>
                  </a:ext>
                </a:extLst>
              </p:cNvPr>
              <p:cNvSpPr/>
              <p:nvPr/>
            </p:nvSpPr>
            <p:spPr>
              <a:xfrm>
                <a:off x="982073" y="1490663"/>
                <a:ext cx="1376907"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200B9F03-BF86-4E8C-8158-CEFF67015493}"/>
                  </a:ext>
                </a:extLst>
              </p:cNvPr>
              <p:cNvSpPr/>
              <p:nvPr/>
            </p:nvSpPr>
            <p:spPr>
              <a:xfrm>
                <a:off x="982074" y="1490663"/>
                <a:ext cx="127590" cy="66640"/>
              </a:xfrm>
              <a:prstGeom prst="rect">
                <a:avLst/>
              </a:prstGeom>
              <a:solidFill>
                <a:srgbClr val="3DB2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B55B6DCE-7CFD-4A9B-BE5B-6DDD1B37E760}"/>
                  </a:ext>
                </a:extLst>
              </p:cNvPr>
              <p:cNvSpPr/>
              <p:nvPr/>
            </p:nvSpPr>
            <p:spPr>
              <a:xfrm>
                <a:off x="2501266" y="1490663"/>
                <a:ext cx="851142"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F443FD99-16B8-49A0-B5E0-F36A6DB37674}"/>
                  </a:ext>
                </a:extLst>
              </p:cNvPr>
              <p:cNvSpPr/>
              <p:nvPr/>
            </p:nvSpPr>
            <p:spPr>
              <a:xfrm>
                <a:off x="2501265" y="1490663"/>
                <a:ext cx="214776" cy="66640"/>
              </a:xfrm>
              <a:prstGeom prst="rect">
                <a:avLst/>
              </a:prstGeom>
              <a:solidFill>
                <a:srgbClr val="41AB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D8ACC472-2838-4DBA-BE26-14ABA5DFC46A}"/>
                  </a:ext>
                </a:extLst>
              </p:cNvPr>
              <p:cNvSpPr/>
              <p:nvPr/>
            </p:nvSpPr>
            <p:spPr>
              <a:xfrm>
                <a:off x="3494693" y="1490663"/>
                <a:ext cx="850518"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1" name="Rectangle 160">
                <a:extLst>
                  <a:ext uri="{FF2B5EF4-FFF2-40B4-BE49-F238E27FC236}">
                    <a16:creationId xmlns:a16="http://schemas.microsoft.com/office/drawing/2014/main" id="{6983BB9D-293A-4049-984C-6FD209D53293}"/>
                  </a:ext>
                </a:extLst>
              </p:cNvPr>
              <p:cNvSpPr/>
              <p:nvPr/>
            </p:nvSpPr>
            <p:spPr>
              <a:xfrm>
                <a:off x="3494691" y="1490663"/>
                <a:ext cx="317689" cy="66640"/>
              </a:xfrm>
              <a:prstGeom prst="rect">
                <a:avLst/>
              </a:prstGeom>
              <a:solidFill>
                <a:srgbClr val="43A2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2" name="Rectangle 161">
                <a:extLst>
                  <a:ext uri="{FF2B5EF4-FFF2-40B4-BE49-F238E27FC236}">
                    <a16:creationId xmlns:a16="http://schemas.microsoft.com/office/drawing/2014/main" id="{15D2B4F2-B7EF-4EEC-93A5-15D1363609FC}"/>
                  </a:ext>
                </a:extLst>
              </p:cNvPr>
              <p:cNvSpPr/>
              <p:nvPr/>
            </p:nvSpPr>
            <p:spPr>
              <a:xfrm>
                <a:off x="4487496" y="1490663"/>
                <a:ext cx="852494"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3" name="Rectangle 162">
                <a:extLst>
                  <a:ext uri="{FF2B5EF4-FFF2-40B4-BE49-F238E27FC236}">
                    <a16:creationId xmlns:a16="http://schemas.microsoft.com/office/drawing/2014/main" id="{EDE98C40-0F27-4783-9E5F-198F49D21DF6}"/>
                  </a:ext>
                </a:extLst>
              </p:cNvPr>
              <p:cNvSpPr/>
              <p:nvPr/>
            </p:nvSpPr>
            <p:spPr>
              <a:xfrm>
                <a:off x="4487494" y="1490663"/>
                <a:ext cx="460744" cy="66640"/>
              </a:xfrm>
              <a:prstGeom prst="rect">
                <a:avLst/>
              </a:prstGeom>
              <a:solidFill>
                <a:srgbClr val="449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4" name="Rectangle 163">
                <a:extLst>
                  <a:ext uri="{FF2B5EF4-FFF2-40B4-BE49-F238E27FC236}">
                    <a16:creationId xmlns:a16="http://schemas.microsoft.com/office/drawing/2014/main" id="{113F026B-1D24-45B1-B27C-10676DAB8222}"/>
                  </a:ext>
                </a:extLst>
              </p:cNvPr>
              <p:cNvSpPr/>
              <p:nvPr/>
            </p:nvSpPr>
            <p:spPr>
              <a:xfrm>
                <a:off x="5481548" y="1490663"/>
                <a:ext cx="852494"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14D6DBBB-856E-422F-8E60-8586568D1382}"/>
                  </a:ext>
                </a:extLst>
              </p:cNvPr>
              <p:cNvSpPr/>
              <p:nvPr/>
            </p:nvSpPr>
            <p:spPr>
              <a:xfrm>
                <a:off x="5481546" y="1490663"/>
                <a:ext cx="545398" cy="66640"/>
              </a:xfrm>
              <a:prstGeom prst="rect">
                <a:avLst/>
              </a:prstGeom>
              <a:solidFill>
                <a:srgbClr val="45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6" name="Rectangle 165">
                <a:extLst>
                  <a:ext uri="{FF2B5EF4-FFF2-40B4-BE49-F238E27FC236}">
                    <a16:creationId xmlns:a16="http://schemas.microsoft.com/office/drawing/2014/main" id="{0A8D30C8-3AD9-4A20-A81C-11183D5AF0F6}"/>
                  </a:ext>
                </a:extLst>
              </p:cNvPr>
              <p:cNvSpPr/>
              <p:nvPr/>
            </p:nvSpPr>
            <p:spPr>
              <a:xfrm>
                <a:off x="6472998" y="1490663"/>
                <a:ext cx="852494"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3B1EE563-E2E0-4A3C-B510-131EB04DD68A}"/>
                  </a:ext>
                </a:extLst>
              </p:cNvPr>
              <p:cNvSpPr/>
              <p:nvPr/>
            </p:nvSpPr>
            <p:spPr>
              <a:xfrm>
                <a:off x="6472996" y="1490663"/>
                <a:ext cx="658848" cy="66640"/>
              </a:xfrm>
              <a:prstGeom prst="rect">
                <a:avLst/>
              </a:prstGeom>
              <a:solidFill>
                <a:srgbClr val="468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8" name="Rectangle 167">
                <a:extLst>
                  <a:ext uri="{FF2B5EF4-FFF2-40B4-BE49-F238E27FC236}">
                    <a16:creationId xmlns:a16="http://schemas.microsoft.com/office/drawing/2014/main" id="{EBE6874D-DE51-454B-A744-3E8A185B7791}"/>
                  </a:ext>
                </a:extLst>
              </p:cNvPr>
              <p:cNvSpPr/>
              <p:nvPr/>
            </p:nvSpPr>
            <p:spPr>
              <a:xfrm>
                <a:off x="7462873" y="1490663"/>
                <a:ext cx="852494" cy="666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9" name="Rectangle 168">
                <a:extLst>
                  <a:ext uri="{FF2B5EF4-FFF2-40B4-BE49-F238E27FC236}">
                    <a16:creationId xmlns:a16="http://schemas.microsoft.com/office/drawing/2014/main" id="{3860DAAC-7578-47B1-BCDC-F46911B33461}"/>
                  </a:ext>
                </a:extLst>
              </p:cNvPr>
              <p:cNvSpPr/>
              <p:nvPr/>
            </p:nvSpPr>
            <p:spPr>
              <a:xfrm>
                <a:off x="7462870" y="1490663"/>
                <a:ext cx="821499" cy="66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CFBA2542-7870-4EF4-988F-898BC744F399}"/>
                </a:ext>
              </a:extLst>
            </p:cNvPr>
            <p:cNvGrpSpPr/>
            <p:nvPr/>
          </p:nvGrpSpPr>
          <p:grpSpPr>
            <a:xfrm>
              <a:off x="9010626" y="1984409"/>
              <a:ext cx="2522562" cy="153888"/>
              <a:chOff x="6474973" y="1850479"/>
              <a:chExt cx="2522562" cy="153888"/>
            </a:xfrm>
          </p:grpSpPr>
          <p:sp>
            <p:nvSpPr>
              <p:cNvPr id="182" name="TextBox 181">
                <a:extLst>
                  <a:ext uri="{FF2B5EF4-FFF2-40B4-BE49-F238E27FC236}">
                    <a16:creationId xmlns:a16="http://schemas.microsoft.com/office/drawing/2014/main" id="{20F4AAFB-D7EE-41E3-BDAF-B2C3B8A9A997}"/>
                  </a:ext>
                </a:extLst>
              </p:cNvPr>
              <p:cNvSpPr txBox="1"/>
              <p:nvPr/>
            </p:nvSpPr>
            <p:spPr>
              <a:xfrm>
                <a:off x="6474973" y="1850479"/>
                <a:ext cx="109004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~University pay scale</a:t>
                </a:r>
              </a:p>
            </p:txBody>
          </p:sp>
          <p:sp>
            <p:nvSpPr>
              <p:cNvPr id="183" name="TextBox 182">
                <a:extLst>
                  <a:ext uri="{FF2B5EF4-FFF2-40B4-BE49-F238E27FC236}">
                    <a16:creationId xmlns:a16="http://schemas.microsoft.com/office/drawing/2014/main" id="{0A99C631-99B8-454B-9A79-B864B1FD281F}"/>
                  </a:ext>
                </a:extLst>
              </p:cNvPr>
              <p:cNvSpPr txBox="1"/>
              <p:nvPr/>
            </p:nvSpPr>
            <p:spPr>
              <a:xfrm>
                <a:off x="7725574" y="1850479"/>
                <a:ext cx="181140"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6/7</a:t>
                </a:r>
              </a:p>
            </p:txBody>
          </p:sp>
          <p:sp>
            <p:nvSpPr>
              <p:cNvPr id="184" name="TextBox 183">
                <a:extLst>
                  <a:ext uri="{FF2B5EF4-FFF2-40B4-BE49-F238E27FC236}">
                    <a16:creationId xmlns:a16="http://schemas.microsoft.com/office/drawing/2014/main" id="{A90994D0-DD16-4713-9A94-F730C3601B08}"/>
                  </a:ext>
                </a:extLst>
              </p:cNvPr>
              <p:cNvSpPr txBox="1"/>
              <p:nvPr/>
            </p:nvSpPr>
            <p:spPr>
              <a:xfrm>
                <a:off x="8067273" y="1850479"/>
                <a:ext cx="181140"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7/8</a:t>
                </a:r>
              </a:p>
            </p:txBody>
          </p:sp>
          <p:sp>
            <p:nvSpPr>
              <p:cNvPr id="185" name="TextBox 184">
                <a:extLst>
                  <a:ext uri="{FF2B5EF4-FFF2-40B4-BE49-F238E27FC236}">
                    <a16:creationId xmlns:a16="http://schemas.microsoft.com/office/drawing/2014/main" id="{9413CCE3-E570-4F0C-9AED-D8A3C53BB958}"/>
                  </a:ext>
                </a:extLst>
              </p:cNvPr>
              <p:cNvSpPr txBox="1"/>
              <p:nvPr/>
            </p:nvSpPr>
            <p:spPr>
              <a:xfrm>
                <a:off x="8408972" y="1850479"/>
                <a:ext cx="181140"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8/9</a:t>
                </a:r>
              </a:p>
            </p:txBody>
          </p:sp>
          <p:sp>
            <p:nvSpPr>
              <p:cNvPr id="186" name="TextBox 185">
                <a:extLst>
                  <a:ext uri="{FF2B5EF4-FFF2-40B4-BE49-F238E27FC236}">
                    <a16:creationId xmlns:a16="http://schemas.microsoft.com/office/drawing/2014/main" id="{B2383479-D2B0-4713-BD1C-C8C04A1AA149}"/>
                  </a:ext>
                </a:extLst>
              </p:cNvPr>
              <p:cNvSpPr txBox="1"/>
              <p:nvPr/>
            </p:nvSpPr>
            <p:spPr>
              <a:xfrm>
                <a:off x="8750673" y="1850479"/>
                <a:ext cx="246862" cy="153888"/>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panose="020F0502020204030204"/>
                    <a:ea typeface="+mn-ea"/>
                    <a:cs typeface="+mn-cs"/>
                  </a:rPr>
                  <a:t>9/10</a:t>
                </a:r>
              </a:p>
            </p:txBody>
          </p:sp>
        </p:grpSp>
      </p:grpSp>
      <p:grpSp>
        <p:nvGrpSpPr>
          <p:cNvPr id="208" name="Group 207">
            <a:extLst>
              <a:ext uri="{FF2B5EF4-FFF2-40B4-BE49-F238E27FC236}">
                <a16:creationId xmlns:a16="http://schemas.microsoft.com/office/drawing/2014/main" id="{8C1347B8-6D1E-4C5F-A095-B6DEB9B8D871}"/>
              </a:ext>
            </a:extLst>
          </p:cNvPr>
          <p:cNvGrpSpPr/>
          <p:nvPr/>
        </p:nvGrpSpPr>
        <p:grpSpPr>
          <a:xfrm>
            <a:off x="1002813" y="1547766"/>
            <a:ext cx="2689882" cy="1181826"/>
            <a:chOff x="816753" y="1601781"/>
            <a:chExt cx="2255212" cy="990850"/>
          </a:xfrm>
        </p:grpSpPr>
        <p:sp>
          <p:nvSpPr>
            <p:cNvPr id="192" name="Oval 9">
              <a:extLst>
                <a:ext uri="{FF2B5EF4-FFF2-40B4-BE49-F238E27FC236}">
                  <a16:creationId xmlns:a16="http://schemas.microsoft.com/office/drawing/2014/main" id="{E3BDDCCD-D28D-4ECE-A086-E4B9647A0BFB}"/>
                </a:ext>
              </a:extLst>
            </p:cNvPr>
            <p:cNvSpPr>
              <a:spLocks noChangeArrowheads="1"/>
            </p:cNvSpPr>
            <p:nvPr/>
          </p:nvSpPr>
          <p:spPr bwMode="auto">
            <a:xfrm>
              <a:off x="1449677" y="1601781"/>
              <a:ext cx="987149" cy="990850"/>
            </a:xfrm>
            <a:prstGeom prst="ellipse">
              <a:avLst/>
            </a:prstGeom>
            <a:solidFill>
              <a:schemeClr val="bg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3CB28C"/>
                </a:solidFill>
                <a:effectLst/>
                <a:uLnTx/>
                <a:uFillTx/>
                <a:latin typeface="Calibri" panose="020F0502020204030204"/>
                <a:ea typeface="+mn-ea"/>
                <a:cs typeface="+mn-cs"/>
              </a:endParaRPr>
            </a:p>
          </p:txBody>
        </p:sp>
        <p:sp>
          <p:nvSpPr>
            <p:cNvPr id="190" name="Oval 189">
              <a:extLst>
                <a:ext uri="{FF2B5EF4-FFF2-40B4-BE49-F238E27FC236}">
                  <a16:creationId xmlns:a16="http://schemas.microsoft.com/office/drawing/2014/main" id="{5F1AC331-AB3F-4690-9378-7F98F3FDB1CC}"/>
                </a:ext>
              </a:extLst>
            </p:cNvPr>
            <p:cNvSpPr/>
            <p:nvPr/>
          </p:nvSpPr>
          <p:spPr>
            <a:xfrm>
              <a:off x="816753" y="1686392"/>
              <a:ext cx="821632" cy="8216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8EDC4D10-FE2C-480D-A569-38FE028F4D3B}"/>
                </a:ext>
              </a:extLst>
            </p:cNvPr>
            <p:cNvSpPr/>
            <p:nvPr/>
          </p:nvSpPr>
          <p:spPr>
            <a:xfrm>
              <a:off x="2250333" y="1686392"/>
              <a:ext cx="821632" cy="82163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00" name="Picture 199">
              <a:extLst>
                <a:ext uri="{FF2B5EF4-FFF2-40B4-BE49-F238E27FC236}">
                  <a16:creationId xmlns:a16="http://schemas.microsoft.com/office/drawing/2014/main" id="{091ED8BE-CFBD-4CB5-BF30-F7CB88F3E235}"/>
                </a:ext>
              </a:extLst>
            </p:cNvPr>
            <p:cNvPicPr>
              <a:picLocks noChangeAspect="1"/>
            </p:cNvPicPr>
            <p:nvPr/>
          </p:nvPicPr>
          <p:blipFill>
            <a:blip r:embed="rId3"/>
            <a:srcRect l="2883" t="1442" b="1442"/>
            <a:stretch>
              <a:fillRect/>
            </a:stretch>
          </p:blipFill>
          <p:spPr>
            <a:xfrm>
              <a:off x="842524" y="1712161"/>
              <a:ext cx="770093" cy="770094"/>
            </a:xfrm>
            <a:custGeom>
              <a:avLst/>
              <a:gdLst>
                <a:gd name="connsiteX0" fmla="*/ 385047 w 770093"/>
                <a:gd name="connsiteY0" fmla="*/ 0 h 770094"/>
                <a:gd name="connsiteX1" fmla="*/ 762271 w 770093"/>
                <a:gd name="connsiteY1" fmla="*/ 307447 h 770094"/>
                <a:gd name="connsiteX2" fmla="*/ 770093 w 770093"/>
                <a:gd name="connsiteY2" fmla="*/ 385037 h 770094"/>
                <a:gd name="connsiteX3" fmla="*/ 770093 w 770093"/>
                <a:gd name="connsiteY3" fmla="*/ 385057 h 770094"/>
                <a:gd name="connsiteX4" fmla="*/ 762271 w 770093"/>
                <a:gd name="connsiteY4" fmla="*/ 462648 h 770094"/>
                <a:gd name="connsiteX5" fmla="*/ 385047 w 770093"/>
                <a:gd name="connsiteY5" fmla="*/ 770094 h 770094"/>
                <a:gd name="connsiteX6" fmla="*/ 0 w 770093"/>
                <a:gd name="connsiteY6" fmla="*/ 385047 h 770094"/>
                <a:gd name="connsiteX7" fmla="*/ 385047 w 770093"/>
                <a:gd name="connsiteY7" fmla="*/ 0 h 77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093" h="770094">
                  <a:moveTo>
                    <a:pt x="385047" y="0"/>
                  </a:moveTo>
                  <a:cubicBezTo>
                    <a:pt x="571121" y="0"/>
                    <a:pt x="726367" y="131987"/>
                    <a:pt x="762271" y="307447"/>
                  </a:cubicBezTo>
                  <a:lnTo>
                    <a:pt x="770093" y="385037"/>
                  </a:lnTo>
                  <a:lnTo>
                    <a:pt x="770093" y="385057"/>
                  </a:lnTo>
                  <a:lnTo>
                    <a:pt x="762271" y="462648"/>
                  </a:lnTo>
                  <a:cubicBezTo>
                    <a:pt x="726367" y="638107"/>
                    <a:pt x="571121" y="770094"/>
                    <a:pt x="385047" y="770094"/>
                  </a:cubicBezTo>
                  <a:cubicBezTo>
                    <a:pt x="172391" y="770094"/>
                    <a:pt x="0" y="597703"/>
                    <a:pt x="0" y="385047"/>
                  </a:cubicBezTo>
                  <a:cubicBezTo>
                    <a:pt x="0" y="172391"/>
                    <a:pt x="172391" y="0"/>
                    <a:pt x="385047" y="0"/>
                  </a:cubicBezTo>
                  <a:close/>
                </a:path>
              </a:pathLst>
            </a:custGeom>
          </p:spPr>
        </p:pic>
        <p:pic>
          <p:nvPicPr>
            <p:cNvPr id="207" name="Picture 206">
              <a:extLst>
                <a:ext uri="{FF2B5EF4-FFF2-40B4-BE49-F238E27FC236}">
                  <a16:creationId xmlns:a16="http://schemas.microsoft.com/office/drawing/2014/main" id="{257C7DB1-81B6-4C74-80C0-F45AA9E90F97}"/>
                </a:ext>
              </a:extLst>
            </p:cNvPr>
            <p:cNvPicPr>
              <a:picLocks noChangeAspect="1"/>
            </p:cNvPicPr>
            <p:nvPr/>
          </p:nvPicPr>
          <p:blipFill>
            <a:blip r:embed="rId4"/>
            <a:srcRect l="792" t="614" r="792" b="970"/>
            <a:stretch>
              <a:fillRect/>
            </a:stretch>
          </p:blipFill>
          <p:spPr>
            <a:xfrm>
              <a:off x="2276102" y="1712160"/>
              <a:ext cx="770094" cy="770094"/>
            </a:xfrm>
            <a:custGeom>
              <a:avLst/>
              <a:gdLst>
                <a:gd name="connsiteX0" fmla="*/ 385047 w 770094"/>
                <a:gd name="connsiteY0" fmla="*/ 0 h 770094"/>
                <a:gd name="connsiteX1" fmla="*/ 770094 w 770094"/>
                <a:gd name="connsiteY1" fmla="*/ 385047 h 770094"/>
                <a:gd name="connsiteX2" fmla="*/ 385047 w 770094"/>
                <a:gd name="connsiteY2" fmla="*/ 770094 h 770094"/>
                <a:gd name="connsiteX3" fmla="*/ 0 w 770094"/>
                <a:gd name="connsiteY3" fmla="*/ 385047 h 770094"/>
                <a:gd name="connsiteX4" fmla="*/ 385047 w 770094"/>
                <a:gd name="connsiteY4" fmla="*/ 0 h 770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094" h="770094">
                  <a:moveTo>
                    <a:pt x="385047" y="0"/>
                  </a:moveTo>
                  <a:cubicBezTo>
                    <a:pt x="597703" y="0"/>
                    <a:pt x="770094" y="172391"/>
                    <a:pt x="770094" y="385047"/>
                  </a:cubicBezTo>
                  <a:cubicBezTo>
                    <a:pt x="770094" y="597703"/>
                    <a:pt x="597703" y="770094"/>
                    <a:pt x="385047" y="770094"/>
                  </a:cubicBezTo>
                  <a:cubicBezTo>
                    <a:pt x="172391" y="770094"/>
                    <a:pt x="0" y="597703"/>
                    <a:pt x="0" y="385047"/>
                  </a:cubicBezTo>
                  <a:cubicBezTo>
                    <a:pt x="0" y="172391"/>
                    <a:pt x="172391" y="0"/>
                    <a:pt x="385047" y="0"/>
                  </a:cubicBezTo>
                  <a:close/>
                </a:path>
              </a:pathLst>
            </a:custGeom>
          </p:spPr>
        </p:pic>
        <p:pic>
          <p:nvPicPr>
            <p:cNvPr id="203" name="Picture 202">
              <a:extLst>
                <a:ext uri="{FF2B5EF4-FFF2-40B4-BE49-F238E27FC236}">
                  <a16:creationId xmlns:a16="http://schemas.microsoft.com/office/drawing/2014/main" id="{62419C8E-073D-4509-AF57-7892E3046801}"/>
                </a:ext>
              </a:extLst>
            </p:cNvPr>
            <p:cNvPicPr>
              <a:picLocks noChangeAspect="1"/>
            </p:cNvPicPr>
            <p:nvPr/>
          </p:nvPicPr>
          <p:blipFill>
            <a:blip r:embed="rId5"/>
            <a:srcRect l="6233" t="5730" r="5645" b="24585"/>
            <a:stretch>
              <a:fillRect/>
            </a:stretch>
          </p:blipFill>
          <p:spPr>
            <a:xfrm>
              <a:off x="1488785" y="1641633"/>
              <a:ext cx="911148" cy="911146"/>
            </a:xfrm>
            <a:custGeom>
              <a:avLst/>
              <a:gdLst>
                <a:gd name="connsiteX0" fmla="*/ 455574 w 911148"/>
                <a:gd name="connsiteY0" fmla="*/ 0 h 911146"/>
                <a:gd name="connsiteX1" fmla="*/ 911148 w 911148"/>
                <a:gd name="connsiteY1" fmla="*/ 455573 h 911146"/>
                <a:gd name="connsiteX2" fmla="*/ 455574 w 911148"/>
                <a:gd name="connsiteY2" fmla="*/ 911146 h 911146"/>
                <a:gd name="connsiteX3" fmla="*/ 0 w 911148"/>
                <a:gd name="connsiteY3" fmla="*/ 455573 h 911146"/>
                <a:gd name="connsiteX4" fmla="*/ 455574 w 911148"/>
                <a:gd name="connsiteY4" fmla="*/ 0 h 911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148" h="911146">
                  <a:moveTo>
                    <a:pt x="455574" y="0"/>
                  </a:moveTo>
                  <a:cubicBezTo>
                    <a:pt x="707181" y="0"/>
                    <a:pt x="911148" y="203967"/>
                    <a:pt x="911148" y="455573"/>
                  </a:cubicBezTo>
                  <a:cubicBezTo>
                    <a:pt x="911148" y="707179"/>
                    <a:pt x="707181" y="911146"/>
                    <a:pt x="455574" y="911146"/>
                  </a:cubicBezTo>
                  <a:cubicBezTo>
                    <a:pt x="203967" y="911146"/>
                    <a:pt x="0" y="707179"/>
                    <a:pt x="0" y="455573"/>
                  </a:cubicBezTo>
                  <a:cubicBezTo>
                    <a:pt x="0" y="203967"/>
                    <a:pt x="203967" y="0"/>
                    <a:pt x="455574" y="0"/>
                  </a:cubicBezTo>
                  <a:close/>
                </a:path>
              </a:pathLst>
            </a:custGeom>
          </p:spPr>
        </p:pic>
      </p:grpSp>
      <p:grpSp>
        <p:nvGrpSpPr>
          <p:cNvPr id="3" name="Group 2">
            <a:extLst>
              <a:ext uri="{FF2B5EF4-FFF2-40B4-BE49-F238E27FC236}">
                <a16:creationId xmlns:a16="http://schemas.microsoft.com/office/drawing/2014/main" id="{6332340C-F68A-4DB6-A144-312471BA94A3}"/>
              </a:ext>
            </a:extLst>
          </p:cNvPr>
          <p:cNvGrpSpPr/>
          <p:nvPr/>
        </p:nvGrpSpPr>
        <p:grpSpPr>
          <a:xfrm>
            <a:off x="839788" y="2963194"/>
            <a:ext cx="3015932" cy="2011183"/>
            <a:chOff x="839788" y="2963194"/>
            <a:chExt cx="3015932" cy="2011183"/>
          </a:xfrm>
        </p:grpSpPr>
        <p:sp>
          <p:nvSpPr>
            <p:cNvPr id="119" name="Rectangle 118">
              <a:extLst>
                <a:ext uri="{FF2B5EF4-FFF2-40B4-BE49-F238E27FC236}">
                  <a16:creationId xmlns:a16="http://schemas.microsoft.com/office/drawing/2014/main" id="{5826D3CD-C393-436A-9A1B-E58978288870}"/>
                </a:ext>
              </a:extLst>
            </p:cNvPr>
            <p:cNvSpPr/>
            <p:nvPr/>
          </p:nvSpPr>
          <p:spPr>
            <a:xfrm>
              <a:off x="839788" y="2963194"/>
              <a:ext cx="3015932" cy="1912986"/>
            </a:xfrm>
            <a:prstGeom prst="rect">
              <a:avLst/>
            </a:prstGeo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1200"/>
                </a:spcAft>
                <a:buClr>
                  <a:srgbClr val="3CB28C"/>
                </a:buClr>
                <a:buSzTx/>
                <a:buFontTx/>
                <a:buNone/>
                <a:tabLst/>
                <a:defRPr/>
              </a:pPr>
              <a:endParaRPr kumimoji="0" lang="en-IN" sz="12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102" name="Picture 101">
              <a:extLst>
                <a:ext uri="{FF2B5EF4-FFF2-40B4-BE49-F238E27FC236}">
                  <a16:creationId xmlns:a16="http://schemas.microsoft.com/office/drawing/2014/main" id="{B8AAD305-8587-456A-97A4-548B23D9026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4036" y="3169243"/>
              <a:ext cx="1068403" cy="1068403"/>
            </a:xfrm>
            <a:prstGeom prst="rect">
              <a:avLst/>
            </a:prstGeom>
          </p:spPr>
        </p:pic>
        <p:sp>
          <p:nvSpPr>
            <p:cNvPr id="104" name="Content Placeholder 2">
              <a:extLst>
                <a:ext uri="{FF2B5EF4-FFF2-40B4-BE49-F238E27FC236}">
                  <a16:creationId xmlns:a16="http://schemas.microsoft.com/office/drawing/2014/main" id="{11345739-2102-418A-82FC-E75ABC9A4E94}"/>
                </a:ext>
              </a:extLst>
            </p:cNvPr>
            <p:cNvSpPr txBox="1">
              <a:spLocks/>
            </p:cNvSpPr>
            <p:nvPr/>
          </p:nvSpPr>
          <p:spPr>
            <a:xfrm>
              <a:off x="2130035" y="3112329"/>
              <a:ext cx="1725685" cy="1862048"/>
            </a:xfrm>
            <a:prstGeom prst="rect">
              <a:avLst/>
            </a:prstGeom>
          </p:spPr>
          <p:txBody>
            <a:bodyPr vert="horz" wrap="square" lIns="36000" tIns="0" rIns="0" bIns="0" rtlCol="0">
              <a:spAutoFit/>
            </a:bodyPr>
            <a:lst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500"/>
                </a:spcBef>
                <a:spcAft>
                  <a:spcPts val="500"/>
                </a:spcAft>
                <a:buClr>
                  <a:srgbClr val="3CB28C"/>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Masters Programmes</a:t>
              </a:r>
            </a:p>
            <a:p>
              <a:pPr marL="180975" marR="0" lvl="0" indent="-180975" algn="l" defTabSz="914400" rtl="0" eaLnBrk="1" fontAlgn="auto" latinLnBrk="0" hangingPunct="1">
                <a:lnSpc>
                  <a:spcPct val="100000"/>
                </a:lnSpc>
                <a:spcBef>
                  <a:spcPts val="500"/>
                </a:spcBef>
                <a:spcAft>
                  <a:spcPts val="500"/>
                </a:spcAft>
                <a:buClr>
                  <a:srgbClr val="3CB28C"/>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PhD Programme in Health Data Science with the Alan Turing Institute </a:t>
              </a:r>
            </a:p>
            <a:p>
              <a:pPr marL="180975" marR="0" lvl="0" indent="-180975" algn="l" defTabSz="914400" rtl="0" eaLnBrk="1" fontAlgn="auto" latinLnBrk="0" hangingPunct="1">
                <a:lnSpc>
                  <a:spcPct val="100000"/>
                </a:lnSpc>
                <a:spcBef>
                  <a:spcPts val="500"/>
                </a:spcBef>
                <a:spcAft>
                  <a:spcPts val="500"/>
                </a:spcAft>
                <a:buClr>
                  <a:srgbClr val="3CB28C"/>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Post-doctoral Fellowships</a:t>
              </a:r>
            </a:p>
            <a:p>
              <a:pPr marL="180975" marR="0" lvl="0" indent="-180975" algn="l" defTabSz="914400" rtl="0" eaLnBrk="1" fontAlgn="auto" latinLnBrk="0" hangingPunct="1">
                <a:lnSpc>
                  <a:spcPct val="100000"/>
                </a:lnSpc>
                <a:spcBef>
                  <a:spcPts val="500"/>
                </a:spcBef>
                <a:spcAft>
                  <a:spcPts val="500"/>
                </a:spcAft>
                <a:buClr>
                  <a:srgbClr val="3CB28C"/>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000000"/>
                  </a:solidFill>
                  <a:effectLst/>
                  <a:uLnTx/>
                  <a:uFillTx/>
                  <a:latin typeface="Calibri" panose="020F0502020204030204"/>
                  <a:ea typeface="+mn-ea"/>
                  <a:cs typeface="+mn-cs"/>
                </a:rPr>
                <a:t>Training at Scale </a:t>
              </a:r>
            </a:p>
          </p:txBody>
        </p:sp>
      </p:grpSp>
      <p:sp>
        <p:nvSpPr>
          <p:cNvPr id="118" name="Content Placeholder 2">
            <a:extLst>
              <a:ext uri="{FF2B5EF4-FFF2-40B4-BE49-F238E27FC236}">
                <a16:creationId xmlns:a16="http://schemas.microsoft.com/office/drawing/2014/main" id="{3D384422-546E-4232-805E-C1DE309E40F5}"/>
              </a:ext>
            </a:extLst>
          </p:cNvPr>
          <p:cNvSpPr txBox="1">
            <a:spLocks/>
          </p:cNvSpPr>
          <p:nvPr/>
        </p:nvSpPr>
        <p:spPr>
          <a:xfrm>
            <a:off x="1033551" y="5261658"/>
            <a:ext cx="2720000" cy="682238"/>
          </a:xfrm>
          <a:prstGeom prst="rect">
            <a:avLst/>
          </a:prstGeom>
        </p:spPr>
        <p:txBody>
          <a:bodyPr vert="horz" wrap="square" lIns="36000" tIns="0" rIns="0" bIns="0" rtlCol="0">
            <a:spAutoFit/>
          </a:bodyPr>
          <a:lst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marR="0" lvl="0" indent="-180975" algn="l" defTabSz="914400" rtl="0" eaLnBrk="1" fontAlgn="auto" latinLnBrk="0" hangingPunct="1">
              <a:lnSpc>
                <a:spcPct val="100000"/>
              </a:lnSpc>
              <a:spcBef>
                <a:spcPts val="500"/>
              </a:spcBef>
              <a:spcAft>
                <a:spcPts val="500"/>
              </a:spcAft>
              <a:buClr>
                <a:srgbClr val="FFFFFF"/>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Calibri" panose="020F0502020204030204"/>
                <a:ea typeface="+mn-ea"/>
                <a:cs typeface="+mn-cs"/>
              </a:rPr>
              <a:t>Career pathways for interdisciplinary health data scientists</a:t>
            </a:r>
          </a:p>
          <a:p>
            <a:pPr marL="180975" marR="0" lvl="0" indent="-180975" algn="l" defTabSz="914400" rtl="0" eaLnBrk="1" fontAlgn="auto" latinLnBrk="0" hangingPunct="1">
              <a:lnSpc>
                <a:spcPct val="100000"/>
              </a:lnSpc>
              <a:spcBef>
                <a:spcPts val="500"/>
              </a:spcBef>
              <a:spcAft>
                <a:spcPts val="500"/>
              </a:spcAft>
              <a:buClr>
                <a:srgbClr val="FFFFFF"/>
              </a:buClr>
              <a:buSzTx/>
              <a:buFont typeface="Arial" panose="020B0604020202020204" pitchFamily="34" charset="0"/>
              <a:buChar char="•"/>
              <a:tabLst/>
              <a:defRPr/>
            </a:pPr>
            <a:r>
              <a:rPr kumimoji="0" lang="en-GB" sz="1200" b="0" i="0" u="none" strike="noStrike" kern="1200" cap="none" spc="0" normalizeH="0" baseline="0" noProof="0" dirty="0">
                <a:ln>
                  <a:noFill/>
                </a:ln>
                <a:solidFill>
                  <a:srgbClr val="FFFFFF"/>
                </a:solidFill>
                <a:effectLst/>
                <a:uLnTx/>
                <a:uFillTx/>
                <a:latin typeface="Calibri" panose="020F0502020204030204"/>
                <a:ea typeface="+mn-ea"/>
                <a:cs typeface="+mn-cs"/>
              </a:rPr>
              <a:t>Train up to 10,000 data scientists </a:t>
            </a:r>
          </a:p>
        </p:txBody>
      </p:sp>
    </p:spTree>
    <p:extLst>
      <p:ext uri="{BB962C8B-B14F-4D97-AF65-F5344CB8AC3E}">
        <p14:creationId xmlns:p14="http://schemas.microsoft.com/office/powerpoint/2010/main" val="2156692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p:txBody>
          <a:bodyPr/>
          <a:lstStyle/>
          <a:p>
            <a:r>
              <a:rPr lang="en-US" sz="3700" dirty="0"/>
              <a:t>Training </a:t>
            </a:r>
          </a:p>
        </p:txBody>
      </p:sp>
      <p:sp>
        <p:nvSpPr>
          <p:cNvPr id="8" name="Content Placeholder 7"/>
          <p:cNvSpPr>
            <a:spLocks noGrp="1"/>
          </p:cNvSpPr>
          <p:nvPr>
            <p:ph idx="1"/>
          </p:nvPr>
        </p:nvSpPr>
        <p:spPr>
          <a:xfrm>
            <a:off x="903807" y="2860641"/>
            <a:ext cx="5444058" cy="3218018"/>
          </a:xfrm>
        </p:spPr>
        <p:txBody>
          <a:bodyPr>
            <a:normAutofit/>
          </a:bodyPr>
          <a:lstStyle/>
          <a:p>
            <a:r>
              <a:rPr lang="en-GB" dirty="0"/>
              <a:t>Inaugural Schools Engagement Event</a:t>
            </a:r>
          </a:p>
          <a:p>
            <a:pPr lvl="1"/>
            <a:r>
              <a:rPr lang="en-GB" dirty="0"/>
              <a:t>New activities developed by Fellows delivered to school pupils and made available online for others.</a:t>
            </a:r>
          </a:p>
          <a:p>
            <a:endParaRPr lang="en-GB" dirty="0"/>
          </a:p>
          <a:p>
            <a:r>
              <a:rPr lang="en-GB" dirty="0"/>
              <a:t>Florence Nightingale Lecturer</a:t>
            </a:r>
          </a:p>
          <a:p>
            <a:pPr lvl="1"/>
            <a:r>
              <a:rPr lang="en-GB" dirty="0"/>
              <a:t>To be appointed in</a:t>
            </a:r>
            <a:r>
              <a:rPr lang="en-GB" dirty="0">
                <a:solidFill>
                  <a:srgbClr val="FF0000"/>
                </a:solidFill>
              </a:rPr>
              <a:t> </a:t>
            </a:r>
            <a:r>
              <a:rPr lang="en-GB" dirty="0"/>
              <a:t>2020</a:t>
            </a:r>
          </a:p>
          <a:p>
            <a:pPr lvl="1"/>
            <a:r>
              <a:rPr lang="en-GB" dirty="0"/>
              <a:t>Lead a national team to develop and deliver schools engagement materials UK-wide</a:t>
            </a:r>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4294967295"/>
          </p:nvPr>
        </p:nvSpPr>
        <p:spPr>
          <a:xfrm>
            <a:off x="11519015" y="6340475"/>
            <a:ext cx="323850" cy="17938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a:off x="660852" y="1964285"/>
            <a:ext cx="10414475"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2A91BFC8-0CCF-46AA-8682-17C383A8E619}"/>
              </a:ext>
            </a:extLst>
          </p:cNvPr>
          <p:cNvSpPr/>
          <p:nvPr/>
        </p:nvSpPr>
        <p:spPr>
          <a:xfrm>
            <a:off x="2854223" y="1140490"/>
            <a:ext cx="6743407" cy="3895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panose="020F0502020204030204"/>
              </a:rPr>
              <a:t>Innovative career pathways in Health Data Science</a:t>
            </a:r>
            <a:endParaRPr kumimoji="0" lang="en-US" sz="1600" b="1" i="0" u="none" strike="noStrike" kern="1200" cap="none" spc="0" normalizeH="0" baseline="0" noProof="0" dirty="0">
              <a:ln>
                <a:noFill/>
              </a:ln>
              <a:solidFill>
                <a:srgbClr val="000000"/>
              </a:solidFill>
              <a:effectLst/>
              <a:uLnTx/>
              <a:uFillTx/>
              <a:latin typeface="Calibri" panose="020F0502020204030204"/>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154" y="2300631"/>
            <a:ext cx="4338039" cy="4338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1036158" y="1633542"/>
            <a:ext cx="9411093" cy="640106"/>
            <a:chOff x="400078" y="1633542"/>
            <a:chExt cx="9411093" cy="640106"/>
          </a:xfrm>
        </p:grpSpPr>
        <p:sp>
          <p:nvSpPr>
            <p:cNvPr id="22" name="Rectangle 21">
              <a:extLst>
                <a:ext uri="{FF2B5EF4-FFF2-40B4-BE49-F238E27FC236}">
                  <a16:creationId xmlns:a16="http://schemas.microsoft.com/office/drawing/2014/main" id="{6E6DB946-750A-469A-AA4D-E9421432001C}"/>
                </a:ext>
              </a:extLst>
            </p:cNvPr>
            <p:cNvSpPr/>
            <p:nvPr/>
          </p:nvSpPr>
          <p:spPr>
            <a:xfrm>
              <a:off x="400078" y="1633542"/>
              <a:ext cx="1357871" cy="64010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Calibri" panose="020F0502020204030204"/>
                </a:rPr>
                <a:t>Schools</a:t>
              </a:r>
              <a:endParaRPr kumimoji="0" lang="en-US" sz="1400" b="1" i="0" u="none" strike="noStrike" kern="1200" cap="none" spc="0" normalizeH="0" baseline="0" noProof="0" dirty="0">
                <a:ln>
                  <a:noFill/>
                </a:ln>
                <a:solidFill>
                  <a:srgbClr val="FFFFFF"/>
                </a:solidFill>
                <a:effectLst/>
                <a:uLnTx/>
                <a:uFillTx/>
                <a:latin typeface="Calibri" panose="020F0502020204030204"/>
              </a:endParaRPr>
            </a:p>
          </p:txBody>
        </p:sp>
        <p:sp>
          <p:nvSpPr>
            <p:cNvPr id="24" name="Rectangle 23">
              <a:extLst>
                <a:ext uri="{FF2B5EF4-FFF2-40B4-BE49-F238E27FC236}">
                  <a16:creationId xmlns:a16="http://schemas.microsoft.com/office/drawing/2014/main" id="{C8C43B02-6762-4480-9DEF-9FC0A2647CF4}"/>
                </a:ext>
              </a:extLst>
            </p:cNvPr>
            <p:cNvSpPr/>
            <p:nvPr/>
          </p:nvSpPr>
          <p:spPr>
            <a:xfrm>
              <a:off x="2010722"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7" name="Rectangle 26">
              <a:extLst>
                <a:ext uri="{FF2B5EF4-FFF2-40B4-BE49-F238E27FC236}">
                  <a16:creationId xmlns:a16="http://schemas.microsoft.com/office/drawing/2014/main" id="{20F76E0F-6588-40DB-B395-27CD981136B4}"/>
                </a:ext>
              </a:extLst>
            </p:cNvPr>
            <p:cNvSpPr/>
            <p:nvPr/>
          </p:nvSpPr>
          <p:spPr>
            <a:xfrm>
              <a:off x="3621366"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5232010" y="1633542"/>
              <a:ext cx="1357871" cy="640106"/>
            </a:xfrm>
            <a:prstGeom prst="rect">
              <a:avLst/>
            </a:prstGeom>
            <a:solidFill>
              <a:srgbClr val="3DB28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rPr>
                <a:t>PhD</a:t>
              </a:r>
            </a:p>
          </p:txBody>
        </p:sp>
        <p:sp>
          <p:nvSpPr>
            <p:cNvPr id="30" name="Rectangle 29">
              <a:extLst>
                <a:ext uri="{FF2B5EF4-FFF2-40B4-BE49-F238E27FC236}">
                  <a16:creationId xmlns:a16="http://schemas.microsoft.com/office/drawing/2014/main" id="{3B5F0552-FC6E-47CB-9683-5F93F44F7973}"/>
                </a:ext>
              </a:extLst>
            </p:cNvPr>
            <p:cNvSpPr/>
            <p:nvPr/>
          </p:nvSpPr>
          <p:spPr>
            <a:xfrm>
              <a:off x="6842654"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15" name="Rectangle 14">
              <a:extLst>
                <a:ext uri="{FF2B5EF4-FFF2-40B4-BE49-F238E27FC236}">
                  <a16:creationId xmlns:a16="http://schemas.microsoft.com/office/drawing/2014/main" id="{80AE0440-8950-F942-8B1C-2BC5C707520C}"/>
                </a:ext>
              </a:extLst>
            </p:cNvPr>
            <p:cNvSpPr/>
            <p:nvPr/>
          </p:nvSpPr>
          <p:spPr>
            <a:xfrm>
              <a:off x="8453300"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alibri" panose="020F0502020204030204"/>
                </a:rPr>
                <a:t>Continued Professional Development</a:t>
              </a:r>
            </a:p>
          </p:txBody>
        </p:sp>
      </p:grpSp>
    </p:spTree>
    <p:extLst>
      <p:ext uri="{BB962C8B-B14F-4D97-AF65-F5344CB8AC3E}">
        <p14:creationId xmlns:p14="http://schemas.microsoft.com/office/powerpoint/2010/main" val="111088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p:txBody>
          <a:bodyPr/>
          <a:lstStyle/>
          <a:p>
            <a:r>
              <a:rPr lang="en-US" sz="3700" dirty="0"/>
              <a:t>Training </a:t>
            </a:r>
          </a:p>
        </p:txBody>
      </p:sp>
      <p:sp>
        <p:nvSpPr>
          <p:cNvPr id="8" name="Content Placeholder 7"/>
          <p:cNvSpPr>
            <a:spLocks noGrp="1"/>
          </p:cNvSpPr>
          <p:nvPr>
            <p:ph idx="1"/>
          </p:nvPr>
        </p:nvSpPr>
        <p:spPr>
          <a:xfrm>
            <a:off x="950181" y="2589290"/>
            <a:ext cx="7051470" cy="3930572"/>
          </a:xfrm>
        </p:spPr>
        <p:txBody>
          <a:bodyPr>
            <a:normAutofit fontScale="92500" lnSpcReduction="10000"/>
          </a:bodyPr>
          <a:lstStyle/>
          <a:p>
            <a:r>
              <a:rPr lang="en-GB" dirty="0"/>
              <a:t>Masters Programmes and Scholarships</a:t>
            </a:r>
          </a:p>
          <a:p>
            <a:pPr lvl="1"/>
            <a:r>
              <a:rPr lang="en-GB" dirty="0"/>
              <a:t>Six new programmes awarded funding</a:t>
            </a:r>
          </a:p>
          <a:p>
            <a:pPr lvl="1"/>
            <a:r>
              <a:rPr lang="en-GB" dirty="0"/>
              <a:t>First programmes launching in September 2020</a:t>
            </a:r>
          </a:p>
          <a:p>
            <a:pPr lvl="1"/>
            <a:r>
              <a:rPr lang="en-GB" dirty="0"/>
              <a:t>Developing linked level 7 Degree Apprenticeship opportunities</a:t>
            </a:r>
          </a:p>
          <a:p>
            <a:r>
              <a:rPr lang="en-GB" dirty="0"/>
              <a:t>Partnership with </a:t>
            </a:r>
            <a:r>
              <a:rPr lang="en-GB" dirty="0" err="1"/>
              <a:t>DataLab</a:t>
            </a:r>
            <a:endParaRPr lang="en-GB" dirty="0"/>
          </a:p>
          <a:p>
            <a:pPr lvl="1"/>
            <a:r>
              <a:rPr lang="en-GB" dirty="0"/>
              <a:t>Co-funded Health Data Science scholarships at Scottish universities</a:t>
            </a:r>
          </a:p>
          <a:p>
            <a:pPr lvl="1"/>
            <a:r>
              <a:rPr lang="en-GB" dirty="0"/>
              <a:t>Call expected November 2019</a:t>
            </a:r>
          </a:p>
          <a:p>
            <a:r>
              <a:rPr lang="en-GB" dirty="0"/>
              <a:t>Health Data Science Educators Forum</a:t>
            </a:r>
          </a:p>
          <a:p>
            <a:pPr lvl="1"/>
            <a:r>
              <a:rPr lang="en-GB" dirty="0"/>
              <a:t>Developing a forum to develop health data science educators and programmes across the UK</a:t>
            </a:r>
          </a:p>
          <a:p>
            <a:pPr lvl="1"/>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4294967295"/>
          </p:nvPr>
        </p:nvSpPr>
        <p:spPr>
          <a:xfrm>
            <a:off x="11469305" y="6340475"/>
            <a:ext cx="323850" cy="17938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a:off x="566276" y="1953595"/>
            <a:ext cx="10319041"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2A91BFC8-0CCF-46AA-8682-17C383A8E619}"/>
              </a:ext>
            </a:extLst>
          </p:cNvPr>
          <p:cNvSpPr/>
          <p:nvPr/>
        </p:nvSpPr>
        <p:spPr>
          <a:xfrm>
            <a:off x="2854223" y="1140490"/>
            <a:ext cx="6743407" cy="3895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panose="020F0502020204030204"/>
              </a:rPr>
              <a:t>Innovative career pathways in Health Data Science</a:t>
            </a:r>
            <a:endParaRPr kumimoji="0" lang="en-US" sz="1600" b="1" i="0" u="none" strike="noStrike" kern="1200" cap="none" spc="0" normalizeH="0" baseline="0" noProof="0" dirty="0">
              <a:ln>
                <a:noFill/>
              </a:ln>
              <a:solidFill>
                <a:srgbClr val="000000"/>
              </a:solidFill>
              <a:effectLst/>
              <a:uLnTx/>
              <a:uFillTx/>
              <a:latin typeface="Calibri" panose="020F0502020204030204"/>
            </a:endParaRPr>
          </a:p>
        </p:txBody>
      </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8111445" y="2589290"/>
            <a:ext cx="2889844" cy="3567481"/>
          </a:xfrm>
          <a:prstGeom prst="rect">
            <a:avLst/>
          </a:prstGeom>
        </p:spPr>
      </p:pic>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0020" y="5506935"/>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1029" y="5733333"/>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10267" y="5473522"/>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91651" y="5230842"/>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1264" y="4738978"/>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3974" y="5363898"/>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1033" y="4391962"/>
            <a:ext cx="72901" cy="6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a:stCxn id="29" idx="2"/>
            <a:endCxn id="26" idx="0"/>
          </p:cNvCxnSpPr>
          <p:nvPr/>
        </p:nvCxnSpPr>
        <p:spPr>
          <a:xfrm>
            <a:off x="8367484" y="4458788"/>
            <a:ext cx="882941" cy="90511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964599" y="1633542"/>
            <a:ext cx="9398030" cy="640106"/>
            <a:chOff x="400078" y="1633542"/>
            <a:chExt cx="9398030" cy="640106"/>
          </a:xfrm>
        </p:grpSpPr>
        <p:sp>
          <p:nvSpPr>
            <p:cNvPr id="22" name="Rectangle 21">
              <a:extLst>
                <a:ext uri="{FF2B5EF4-FFF2-40B4-BE49-F238E27FC236}">
                  <a16:creationId xmlns:a16="http://schemas.microsoft.com/office/drawing/2014/main" id="{6E6DB946-750A-469A-AA4D-E9421432001C}"/>
                </a:ext>
              </a:extLst>
            </p:cNvPr>
            <p:cNvSpPr/>
            <p:nvPr/>
          </p:nvSpPr>
          <p:spPr>
            <a:xfrm>
              <a:off x="400078"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Calibri" panose="020F0502020204030204"/>
                </a:rPr>
                <a:t>Schools</a:t>
              </a:r>
              <a:endParaRPr kumimoji="0" lang="en-US" sz="1200" i="0" u="none" strike="noStrike" kern="1200" cap="none" spc="0" normalizeH="0" baseline="0" noProof="0" dirty="0">
                <a:ln>
                  <a:noFill/>
                </a:ln>
                <a:solidFill>
                  <a:srgbClr val="FFFFFF"/>
                </a:solidFill>
                <a:effectLst/>
                <a:uLnTx/>
                <a:uFillTx/>
                <a:latin typeface="Calibri" panose="020F0502020204030204"/>
              </a:endParaRPr>
            </a:p>
          </p:txBody>
        </p:sp>
        <p:sp>
          <p:nvSpPr>
            <p:cNvPr id="24" name="Rectangle 23">
              <a:extLst>
                <a:ext uri="{FF2B5EF4-FFF2-40B4-BE49-F238E27FC236}">
                  <a16:creationId xmlns:a16="http://schemas.microsoft.com/office/drawing/2014/main" id="{C8C43B02-6762-4480-9DEF-9FC0A2647CF4}"/>
                </a:ext>
              </a:extLst>
            </p:cNvPr>
            <p:cNvSpPr/>
            <p:nvPr/>
          </p:nvSpPr>
          <p:spPr>
            <a:xfrm>
              <a:off x="2008110"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7" name="Rectangle 26">
              <a:extLst>
                <a:ext uri="{FF2B5EF4-FFF2-40B4-BE49-F238E27FC236}">
                  <a16:creationId xmlns:a16="http://schemas.microsoft.com/office/drawing/2014/main" id="{20F76E0F-6588-40DB-B395-27CD981136B4}"/>
                </a:ext>
              </a:extLst>
            </p:cNvPr>
            <p:cNvSpPr/>
            <p:nvPr/>
          </p:nvSpPr>
          <p:spPr>
            <a:xfrm>
              <a:off x="3616142" y="1633542"/>
              <a:ext cx="1357871" cy="64010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5224174" y="1633542"/>
              <a:ext cx="1357871" cy="640106"/>
            </a:xfrm>
            <a:prstGeom prst="rect">
              <a:avLst/>
            </a:prstGeom>
            <a:solidFill>
              <a:srgbClr val="3DB28C"/>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Calibri" panose="020F0502020204030204"/>
                  <a:ea typeface="+mn-ea"/>
                  <a:cs typeface="+mn-cs"/>
                </a:rPr>
                <a:t>PhD</a:t>
              </a:r>
            </a:p>
          </p:txBody>
        </p:sp>
        <p:sp>
          <p:nvSpPr>
            <p:cNvPr id="30" name="Rectangle 29">
              <a:extLst>
                <a:ext uri="{FF2B5EF4-FFF2-40B4-BE49-F238E27FC236}">
                  <a16:creationId xmlns:a16="http://schemas.microsoft.com/office/drawing/2014/main" id="{3B5F0552-FC6E-47CB-9683-5F93F44F7973}"/>
                </a:ext>
              </a:extLst>
            </p:cNvPr>
            <p:cNvSpPr/>
            <p:nvPr/>
          </p:nvSpPr>
          <p:spPr>
            <a:xfrm>
              <a:off x="6832206"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34" name="Rectangle 33">
              <a:extLst>
                <a:ext uri="{FF2B5EF4-FFF2-40B4-BE49-F238E27FC236}">
                  <a16:creationId xmlns:a16="http://schemas.microsoft.com/office/drawing/2014/main" id="{E26C1BEB-5914-DA4C-A0A8-06A3F2B27B02}"/>
                </a:ext>
              </a:extLst>
            </p:cNvPr>
            <p:cNvSpPr/>
            <p:nvPr/>
          </p:nvSpPr>
          <p:spPr>
            <a:xfrm>
              <a:off x="8440237"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alibri" panose="020F0502020204030204"/>
                </a:rPr>
                <a:t>Continued Professional Development</a:t>
              </a:r>
            </a:p>
          </p:txBody>
        </p:sp>
      </p:grpSp>
    </p:spTree>
    <p:extLst>
      <p:ext uri="{BB962C8B-B14F-4D97-AF65-F5344CB8AC3E}">
        <p14:creationId xmlns:p14="http://schemas.microsoft.com/office/powerpoint/2010/main" val="3699761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p:txBody>
          <a:bodyPr/>
          <a:lstStyle/>
          <a:p>
            <a:r>
              <a:rPr lang="en-US" sz="3700" dirty="0"/>
              <a:t>Training </a:t>
            </a:r>
          </a:p>
        </p:txBody>
      </p:sp>
      <p:sp>
        <p:nvSpPr>
          <p:cNvPr id="8" name="Content Placeholder 7"/>
          <p:cNvSpPr>
            <a:spLocks noGrp="1"/>
          </p:cNvSpPr>
          <p:nvPr>
            <p:ph idx="1"/>
          </p:nvPr>
        </p:nvSpPr>
        <p:spPr>
          <a:xfrm>
            <a:off x="946809" y="2678558"/>
            <a:ext cx="10558233" cy="3824680"/>
          </a:xfrm>
        </p:spPr>
        <p:txBody>
          <a:bodyPr>
            <a:normAutofit lnSpcReduction="10000"/>
          </a:bodyPr>
          <a:lstStyle/>
          <a:p>
            <a:r>
              <a:rPr lang="en-GB" dirty="0"/>
              <a:t>HDRUK/Turing </a:t>
            </a:r>
            <a:r>
              <a:rPr lang="en-GB" dirty="0" err="1"/>
              <a:t>Wellcome</a:t>
            </a:r>
            <a:r>
              <a:rPr lang="en-GB" dirty="0"/>
              <a:t> PhD programme</a:t>
            </a:r>
          </a:p>
          <a:p>
            <a:pPr lvl="1"/>
            <a:r>
              <a:rPr lang="en-GB" b="0" dirty="0"/>
              <a:t>£6 million award for 25 WT studentships over 5 intakes</a:t>
            </a:r>
          </a:p>
          <a:p>
            <a:pPr lvl="1"/>
            <a:r>
              <a:rPr lang="en-GB" b="0" dirty="0"/>
              <a:t>Additional support: 3 FTE HDR UK per intake; 3 FTE industry promised for October 2020 intake</a:t>
            </a:r>
          </a:p>
          <a:p>
            <a:pPr lvl="1"/>
            <a:r>
              <a:rPr lang="en-GB" b="0" dirty="0"/>
              <a:t>4 year programme: year 1 training-intensive; years 2-4 thesis with opportunity to re-locate across HDRUK/Turing network</a:t>
            </a:r>
          </a:p>
          <a:p>
            <a:pPr lvl="1"/>
            <a:r>
              <a:rPr lang="en-GB" dirty="0"/>
              <a:t>Targeting m</a:t>
            </a:r>
            <a:r>
              <a:rPr lang="en-GB" b="0" dirty="0"/>
              <a:t>athematical/computational sciences graduates keen to develop and apply innovative methodology to substantive health research problems</a:t>
            </a:r>
          </a:p>
          <a:p>
            <a:r>
              <a:rPr lang="en-GB" dirty="0"/>
              <a:t>PhD Student Network Initiative</a:t>
            </a:r>
          </a:p>
          <a:p>
            <a:pPr lvl="1"/>
            <a:r>
              <a:rPr lang="en-GB" dirty="0"/>
              <a:t>Local hub events: two organised in AI and Precision Medicine</a:t>
            </a:r>
            <a:endParaRPr lang="en-GB" b="0" dirty="0"/>
          </a:p>
          <a:p>
            <a:pPr lvl="1"/>
            <a:r>
              <a:rPr lang="en-GB" b="0" dirty="0"/>
              <a:t>National conference in 2020</a:t>
            </a:r>
          </a:p>
          <a:p>
            <a:pPr lvl="1"/>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4294967295"/>
          </p:nvPr>
        </p:nvSpPr>
        <p:spPr>
          <a:xfrm>
            <a:off x="11484180" y="6323850"/>
            <a:ext cx="323850" cy="17938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a:off x="839788" y="1996403"/>
            <a:ext cx="105582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2A91BFC8-0CCF-46AA-8682-17C383A8E619}"/>
              </a:ext>
            </a:extLst>
          </p:cNvPr>
          <p:cNvSpPr/>
          <p:nvPr/>
        </p:nvSpPr>
        <p:spPr>
          <a:xfrm>
            <a:off x="2854223" y="1140490"/>
            <a:ext cx="6743407" cy="3895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rgbClr val="000000"/>
                </a:solidFill>
                <a:latin typeface="Calibri" panose="020F0502020204030204"/>
              </a:rPr>
              <a:t>Innovative career pathways in Health Data Science</a:t>
            </a:r>
            <a:endParaRPr kumimoji="0" lang="en-US" sz="1400" b="1" i="0" u="none" strike="noStrike" kern="1200" cap="none" spc="0" normalizeH="0" baseline="0" noProof="0" dirty="0">
              <a:ln>
                <a:noFill/>
              </a:ln>
              <a:solidFill>
                <a:srgbClr val="000000"/>
              </a:solidFill>
              <a:effectLst/>
              <a:uLnTx/>
              <a:uFillTx/>
              <a:latin typeface="Calibri" panose="020F0502020204030204"/>
            </a:endParaRPr>
          </a:p>
        </p:txBody>
      </p:sp>
      <p:grpSp>
        <p:nvGrpSpPr>
          <p:cNvPr id="3" name="Group 2"/>
          <p:cNvGrpSpPr/>
          <p:nvPr/>
        </p:nvGrpSpPr>
        <p:grpSpPr>
          <a:xfrm>
            <a:off x="1306509" y="1644232"/>
            <a:ext cx="9398030" cy="640106"/>
            <a:chOff x="400078" y="1633542"/>
            <a:chExt cx="9398030" cy="640106"/>
          </a:xfrm>
        </p:grpSpPr>
        <p:sp>
          <p:nvSpPr>
            <p:cNvPr id="22" name="Rectangle 21">
              <a:extLst>
                <a:ext uri="{FF2B5EF4-FFF2-40B4-BE49-F238E27FC236}">
                  <a16:creationId xmlns:a16="http://schemas.microsoft.com/office/drawing/2014/main" id="{6E6DB946-750A-469A-AA4D-E9421432001C}"/>
                </a:ext>
              </a:extLst>
            </p:cNvPr>
            <p:cNvSpPr/>
            <p:nvPr/>
          </p:nvSpPr>
          <p:spPr>
            <a:xfrm>
              <a:off x="400078"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Calibri" panose="020F0502020204030204"/>
                </a:rPr>
                <a:t>Schools</a:t>
              </a:r>
              <a:endParaRPr kumimoji="0" lang="en-US" sz="1200" i="0" u="none" strike="noStrike" kern="1200" cap="none" spc="0" normalizeH="0" baseline="0" noProof="0" dirty="0">
                <a:ln>
                  <a:noFill/>
                </a:ln>
                <a:solidFill>
                  <a:srgbClr val="FFFFFF"/>
                </a:solidFill>
                <a:effectLst/>
                <a:uLnTx/>
                <a:uFillTx/>
                <a:latin typeface="Calibri" panose="020F0502020204030204"/>
              </a:endParaRPr>
            </a:p>
          </p:txBody>
        </p:sp>
        <p:sp>
          <p:nvSpPr>
            <p:cNvPr id="24" name="Rectangle 23">
              <a:extLst>
                <a:ext uri="{FF2B5EF4-FFF2-40B4-BE49-F238E27FC236}">
                  <a16:creationId xmlns:a16="http://schemas.microsoft.com/office/drawing/2014/main" id="{C8C43B02-6762-4480-9DEF-9FC0A2647CF4}"/>
                </a:ext>
              </a:extLst>
            </p:cNvPr>
            <p:cNvSpPr/>
            <p:nvPr/>
          </p:nvSpPr>
          <p:spPr>
            <a:xfrm>
              <a:off x="2008110"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7" name="Rectangle 26">
              <a:extLst>
                <a:ext uri="{FF2B5EF4-FFF2-40B4-BE49-F238E27FC236}">
                  <a16:creationId xmlns:a16="http://schemas.microsoft.com/office/drawing/2014/main" id="{20F76E0F-6588-40DB-B395-27CD981136B4}"/>
                </a:ext>
              </a:extLst>
            </p:cNvPr>
            <p:cNvSpPr/>
            <p:nvPr/>
          </p:nvSpPr>
          <p:spPr>
            <a:xfrm>
              <a:off x="3616142"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5224174" y="1633542"/>
              <a:ext cx="1357871" cy="640106"/>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solidFill>
                  <a:effectLst/>
                  <a:uLnTx/>
                  <a:uFillTx/>
                  <a:latin typeface="Calibri" panose="020F0502020204030204"/>
                  <a:ea typeface="+mn-ea"/>
                  <a:cs typeface="+mn-cs"/>
                </a:rPr>
                <a:t>PhD</a:t>
              </a:r>
            </a:p>
          </p:txBody>
        </p:sp>
        <p:sp>
          <p:nvSpPr>
            <p:cNvPr id="30" name="Rectangle 29">
              <a:extLst>
                <a:ext uri="{FF2B5EF4-FFF2-40B4-BE49-F238E27FC236}">
                  <a16:creationId xmlns:a16="http://schemas.microsoft.com/office/drawing/2014/main" id="{3B5F0552-FC6E-47CB-9683-5F93F44F7973}"/>
                </a:ext>
              </a:extLst>
            </p:cNvPr>
            <p:cNvSpPr/>
            <p:nvPr/>
          </p:nvSpPr>
          <p:spPr>
            <a:xfrm>
              <a:off x="6832206"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26" name="Rectangle 25">
              <a:extLst>
                <a:ext uri="{FF2B5EF4-FFF2-40B4-BE49-F238E27FC236}">
                  <a16:creationId xmlns:a16="http://schemas.microsoft.com/office/drawing/2014/main" id="{ACDBCA0D-B667-A742-B849-457B4CC18ED1}"/>
                </a:ext>
              </a:extLst>
            </p:cNvPr>
            <p:cNvSpPr/>
            <p:nvPr/>
          </p:nvSpPr>
          <p:spPr>
            <a:xfrm>
              <a:off x="8440237"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alibri" panose="020F0502020204030204"/>
                </a:rPr>
                <a:t>Continued Professional Development</a:t>
              </a:r>
            </a:p>
          </p:txBody>
        </p:sp>
      </p:grpSp>
    </p:spTree>
    <p:extLst>
      <p:ext uri="{BB962C8B-B14F-4D97-AF65-F5344CB8AC3E}">
        <p14:creationId xmlns:p14="http://schemas.microsoft.com/office/powerpoint/2010/main" val="3387515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p:txBody>
          <a:bodyPr/>
          <a:lstStyle/>
          <a:p>
            <a:r>
              <a:rPr lang="en-US" sz="3700" dirty="0"/>
              <a:t>Training </a:t>
            </a:r>
          </a:p>
        </p:txBody>
      </p:sp>
      <p:sp>
        <p:nvSpPr>
          <p:cNvPr id="8" name="Content Placeholder 7"/>
          <p:cNvSpPr>
            <a:spLocks noGrp="1"/>
          </p:cNvSpPr>
          <p:nvPr>
            <p:ph idx="1"/>
          </p:nvPr>
        </p:nvSpPr>
        <p:spPr>
          <a:xfrm>
            <a:off x="656763" y="2617729"/>
            <a:ext cx="5444058" cy="3829186"/>
          </a:xfrm>
        </p:spPr>
        <p:txBody>
          <a:bodyPr>
            <a:normAutofit fontScale="92500" lnSpcReduction="20000"/>
          </a:bodyPr>
          <a:lstStyle/>
          <a:p>
            <a:r>
              <a:rPr lang="en-GB" dirty="0"/>
              <a:t>Fellows Training Programme (NIHR Incubator)</a:t>
            </a:r>
          </a:p>
          <a:p>
            <a:pPr lvl="1"/>
            <a:r>
              <a:rPr lang="en-GB" b="0" dirty="0"/>
              <a:t>46 UKRI/Rutherford fellows</a:t>
            </a:r>
          </a:p>
          <a:p>
            <a:pPr lvl="1"/>
            <a:r>
              <a:rPr lang="en-GB" dirty="0"/>
              <a:t>40 NIHR Incubator Fellows (clinically focused)</a:t>
            </a:r>
          </a:p>
          <a:p>
            <a:r>
              <a:rPr lang="en-GB" dirty="0"/>
              <a:t>Five-day Summer School</a:t>
            </a:r>
          </a:p>
          <a:p>
            <a:pPr lvl="1"/>
            <a:r>
              <a:rPr lang="en-GB" dirty="0"/>
              <a:t>Core and Advanced Health Data Science Workshops</a:t>
            </a:r>
          </a:p>
          <a:p>
            <a:pPr lvl="1"/>
            <a:r>
              <a:rPr lang="en-GB" dirty="0"/>
              <a:t>Plenary Speakers &amp; Fellow-led discussion workshops</a:t>
            </a:r>
          </a:p>
          <a:p>
            <a:r>
              <a:rPr lang="en-GB" dirty="0"/>
              <a:t>Fellows Events</a:t>
            </a:r>
          </a:p>
          <a:p>
            <a:pPr lvl="1"/>
            <a:r>
              <a:rPr lang="en-GB" dirty="0"/>
              <a:t>Upcoming event on transitioning to leadership roles &amp; Development of collaborative research proposals</a:t>
            </a:r>
          </a:p>
          <a:p>
            <a:pPr lvl="1"/>
            <a:r>
              <a:rPr lang="en-GB" dirty="0"/>
              <a:t>Joint event with </a:t>
            </a:r>
            <a:r>
              <a:rPr lang="en-GB" dirty="0" err="1"/>
              <a:t>HealTAC</a:t>
            </a:r>
            <a:r>
              <a:rPr lang="en-GB" dirty="0"/>
              <a:t> network on transferrable skills, with an NLP focus</a:t>
            </a:r>
          </a:p>
          <a:p>
            <a:pPr lvl="1"/>
            <a:endParaRPr lang="en-GB" dirty="0"/>
          </a:p>
          <a:p>
            <a:pPr lvl="1"/>
            <a:endParaRPr lang="en-GB" dirty="0"/>
          </a:p>
          <a:p>
            <a:endParaRPr lang="en-GB" dirty="0"/>
          </a:p>
          <a:p>
            <a:endParaRPr lang="en-GB" dirty="0"/>
          </a:p>
          <a:p>
            <a:endParaRPr lang="en-GB" dirty="0"/>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4294967295"/>
          </p:nvPr>
        </p:nvSpPr>
        <p:spPr>
          <a:xfrm>
            <a:off x="11868150" y="6340475"/>
            <a:ext cx="323850" cy="179388"/>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a:off x="652007" y="1964285"/>
            <a:ext cx="1007430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2A91BFC8-0CCF-46AA-8682-17C383A8E619}"/>
              </a:ext>
            </a:extLst>
          </p:cNvPr>
          <p:cNvSpPr/>
          <p:nvPr/>
        </p:nvSpPr>
        <p:spPr>
          <a:xfrm>
            <a:off x="2854223" y="1140490"/>
            <a:ext cx="6743407" cy="3895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panose="020F0502020204030204"/>
              </a:rPr>
              <a:t>Innovative career pathways in Health Data Science</a:t>
            </a:r>
            <a:endParaRPr kumimoji="0" lang="en-US" sz="1600" b="1" i="0" u="none" strike="noStrike" kern="1200" cap="none" spc="0" normalizeH="0" baseline="0" noProof="0" dirty="0">
              <a:ln>
                <a:noFill/>
              </a:ln>
              <a:solidFill>
                <a:srgbClr val="000000"/>
              </a:solidFill>
              <a:effectLst/>
              <a:uLnTx/>
              <a:uFillTx/>
              <a:latin typeface="Calibri" panose="020F0502020204030204"/>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196566" y="3483683"/>
            <a:ext cx="2931276" cy="2198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1091825" y="1633542"/>
            <a:ext cx="9398030" cy="640106"/>
            <a:chOff x="400078" y="1633542"/>
            <a:chExt cx="9398030" cy="640106"/>
          </a:xfrm>
        </p:grpSpPr>
        <p:sp>
          <p:nvSpPr>
            <p:cNvPr id="22" name="Rectangle 21">
              <a:extLst>
                <a:ext uri="{FF2B5EF4-FFF2-40B4-BE49-F238E27FC236}">
                  <a16:creationId xmlns:a16="http://schemas.microsoft.com/office/drawing/2014/main" id="{6E6DB946-750A-469A-AA4D-E9421432001C}"/>
                </a:ext>
              </a:extLst>
            </p:cNvPr>
            <p:cNvSpPr/>
            <p:nvPr/>
          </p:nvSpPr>
          <p:spPr>
            <a:xfrm>
              <a:off x="400078"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latin typeface="Calibri" panose="020F0502020204030204"/>
                </a:rPr>
                <a:t>Schools</a:t>
              </a:r>
              <a:endParaRPr kumimoji="0" lang="en-US" sz="1200" i="0" u="none" strike="noStrike" kern="1200" cap="none" spc="0" normalizeH="0" baseline="0" noProof="0" dirty="0">
                <a:ln>
                  <a:noFill/>
                </a:ln>
                <a:solidFill>
                  <a:srgbClr val="FFFFFF"/>
                </a:solidFill>
                <a:effectLst/>
                <a:uLnTx/>
                <a:uFillTx/>
                <a:latin typeface="Calibri" panose="020F0502020204030204"/>
              </a:endParaRPr>
            </a:p>
          </p:txBody>
        </p:sp>
        <p:sp>
          <p:nvSpPr>
            <p:cNvPr id="24" name="Rectangle 23">
              <a:extLst>
                <a:ext uri="{FF2B5EF4-FFF2-40B4-BE49-F238E27FC236}">
                  <a16:creationId xmlns:a16="http://schemas.microsoft.com/office/drawing/2014/main" id="{C8C43B02-6762-4480-9DEF-9FC0A2647CF4}"/>
                </a:ext>
              </a:extLst>
            </p:cNvPr>
            <p:cNvSpPr/>
            <p:nvPr/>
          </p:nvSpPr>
          <p:spPr>
            <a:xfrm>
              <a:off x="2008110"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7" name="Rectangle 26">
              <a:extLst>
                <a:ext uri="{FF2B5EF4-FFF2-40B4-BE49-F238E27FC236}">
                  <a16:creationId xmlns:a16="http://schemas.microsoft.com/office/drawing/2014/main" id="{20F76E0F-6588-40DB-B395-27CD981136B4}"/>
                </a:ext>
              </a:extLst>
            </p:cNvPr>
            <p:cNvSpPr/>
            <p:nvPr/>
          </p:nvSpPr>
          <p:spPr>
            <a:xfrm>
              <a:off x="3616142"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5224174"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rPr>
                <a:t>PhD</a:t>
              </a:r>
            </a:p>
          </p:txBody>
        </p:sp>
        <p:sp>
          <p:nvSpPr>
            <p:cNvPr id="30" name="Rectangle 29">
              <a:extLst>
                <a:ext uri="{FF2B5EF4-FFF2-40B4-BE49-F238E27FC236}">
                  <a16:creationId xmlns:a16="http://schemas.microsoft.com/office/drawing/2014/main" id="{3B5F0552-FC6E-47CB-9683-5F93F44F7973}"/>
                </a:ext>
              </a:extLst>
            </p:cNvPr>
            <p:cNvSpPr/>
            <p:nvPr/>
          </p:nvSpPr>
          <p:spPr>
            <a:xfrm>
              <a:off x="6832206" y="1633542"/>
              <a:ext cx="1357871" cy="6401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15" name="Rectangle 14">
              <a:extLst>
                <a:ext uri="{FF2B5EF4-FFF2-40B4-BE49-F238E27FC236}">
                  <a16:creationId xmlns:a16="http://schemas.microsoft.com/office/drawing/2014/main" id="{750708D4-9802-7648-A4FE-4054D5766B7F}"/>
                </a:ext>
              </a:extLst>
            </p:cNvPr>
            <p:cNvSpPr/>
            <p:nvPr/>
          </p:nvSpPr>
          <p:spPr>
            <a:xfrm>
              <a:off x="8440237" y="1633542"/>
              <a:ext cx="1357871" cy="640106"/>
            </a:xfrm>
            <a:prstGeom prst="rect">
              <a:avLst/>
            </a:prstGeom>
            <a:solidFill>
              <a:srgbClr val="3DB2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Calibri" panose="020F0502020204030204"/>
                </a:rPr>
                <a:t>Continued Professional Development</a:t>
              </a: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971" y="2468716"/>
            <a:ext cx="2639391" cy="1979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5" descr="https://outlook.manchester.ac.uk/owa/attachment.ashx?id=RgAAAABr2%2b%2bP%2f2%2bgSJLYXZqO9zRuBwC4IhBgIFkwQIrnPoyQC%2fqFAAAA9knWAAC4IhBgIFkwQIrnPoyQC%2fqFAACIAuKMAAAJ&amp;attcnt=1&amp;attid0=BAAAAAAA&amp;attcid0=a0fe9d6f-92be-4fa4-aa3b-b6959e49d83f%40EURPRD10.PROD.OUTLOOK.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8972" y="4532322"/>
            <a:ext cx="2639390" cy="1979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6128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AC948-D24A-4196-91B6-0D089074047D}"/>
              </a:ext>
            </a:extLst>
          </p:cNvPr>
          <p:cNvSpPr>
            <a:spLocks noGrp="1"/>
          </p:cNvSpPr>
          <p:nvPr>
            <p:ph type="title"/>
          </p:nvPr>
        </p:nvSpPr>
        <p:spPr/>
        <p:txBody>
          <a:bodyPr/>
          <a:lstStyle/>
          <a:p>
            <a:r>
              <a:rPr lang="en-US" sz="3700" dirty="0"/>
              <a:t>Training </a:t>
            </a:r>
          </a:p>
        </p:txBody>
      </p:sp>
      <p:sp>
        <p:nvSpPr>
          <p:cNvPr id="8" name="Content Placeholder 7"/>
          <p:cNvSpPr>
            <a:spLocks noGrp="1"/>
          </p:cNvSpPr>
          <p:nvPr>
            <p:ph sz="half" idx="1"/>
          </p:nvPr>
        </p:nvSpPr>
        <p:spPr>
          <a:xfrm>
            <a:off x="836893" y="2157347"/>
            <a:ext cx="5181600" cy="4351338"/>
          </a:xfrm>
        </p:spPr>
        <p:txBody>
          <a:bodyPr>
            <a:normAutofit lnSpcReduction="10000"/>
          </a:bodyPr>
          <a:lstStyle/>
          <a:p>
            <a:pPr lvl="1"/>
            <a:endParaRPr lang="en-GB" dirty="0"/>
          </a:p>
          <a:p>
            <a:endParaRPr lang="en-GB" dirty="0"/>
          </a:p>
          <a:p>
            <a:endParaRPr lang="en-GB" dirty="0"/>
          </a:p>
          <a:p>
            <a:endParaRPr lang="en-GB" dirty="0"/>
          </a:p>
        </p:txBody>
      </p:sp>
      <p:sp>
        <p:nvSpPr>
          <p:cNvPr id="11" name="Content Placeholder 10"/>
          <p:cNvSpPr>
            <a:spLocks noGrp="1"/>
          </p:cNvSpPr>
          <p:nvPr>
            <p:ph sz="half" idx="2"/>
          </p:nvPr>
        </p:nvSpPr>
        <p:spPr>
          <a:xfrm>
            <a:off x="6777606" y="2509138"/>
            <a:ext cx="5181600" cy="4010673"/>
          </a:xfrm>
        </p:spPr>
        <p:txBody>
          <a:bodyPr>
            <a:normAutofit lnSpcReduction="10000"/>
          </a:bodyPr>
          <a:lstStyle/>
          <a:p>
            <a:r>
              <a:rPr lang="en-GB" dirty="0"/>
              <a:t>Innovative Careers &amp; Frameworks</a:t>
            </a:r>
          </a:p>
          <a:p>
            <a:pPr lvl="1"/>
            <a:r>
              <a:rPr lang="en-GB" dirty="0"/>
              <a:t>Partnership with HEE: position paper &amp; host round table discussions to define health data science roles and careers</a:t>
            </a:r>
          </a:p>
          <a:p>
            <a:pPr lvl="1"/>
            <a:endParaRPr lang="en-GB" dirty="0"/>
          </a:p>
          <a:p>
            <a:pPr lvl="1"/>
            <a:r>
              <a:rPr lang="en-GB" dirty="0"/>
              <a:t>Competency frameworks for clinical </a:t>
            </a:r>
            <a:r>
              <a:rPr lang="en-GB" dirty="0" err="1"/>
              <a:t>informaticians</a:t>
            </a:r>
            <a:endParaRPr lang="en-GB" dirty="0"/>
          </a:p>
          <a:p>
            <a:pPr lvl="1"/>
            <a:endParaRPr lang="en-GB" dirty="0"/>
          </a:p>
          <a:p>
            <a:pPr lvl="1"/>
            <a:r>
              <a:rPr lang="en-GB" dirty="0"/>
              <a:t>Data Science Specialists Careers</a:t>
            </a:r>
          </a:p>
          <a:p>
            <a:pPr lvl="2"/>
            <a:r>
              <a:rPr lang="en-GB" sz="1700" dirty="0"/>
              <a:t>Data Science Specialist Careers Workshop</a:t>
            </a:r>
          </a:p>
          <a:p>
            <a:pPr lvl="2"/>
            <a:r>
              <a:rPr lang="en-GB" sz="1700" dirty="0"/>
              <a:t>Indicators framework</a:t>
            </a:r>
          </a:p>
          <a:p>
            <a:pPr lvl="2"/>
            <a:r>
              <a:rPr lang="en-GB" sz="1700" dirty="0"/>
              <a:t>HDRUK policy</a:t>
            </a:r>
          </a:p>
        </p:txBody>
      </p:sp>
      <p:sp>
        <p:nvSpPr>
          <p:cNvPr id="4" name="Slide Number Placeholder 3">
            <a:extLst>
              <a:ext uri="{FF2B5EF4-FFF2-40B4-BE49-F238E27FC236}">
                <a16:creationId xmlns:a16="http://schemas.microsoft.com/office/drawing/2014/main" id="{BD915EFD-0A73-4EF8-BFAB-DF5C21CB6739}"/>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cxnSp>
        <p:nvCxnSpPr>
          <p:cNvPr id="62" name="Straight Connector 61">
            <a:extLst>
              <a:ext uri="{FF2B5EF4-FFF2-40B4-BE49-F238E27FC236}">
                <a16:creationId xmlns:a16="http://schemas.microsoft.com/office/drawing/2014/main" id="{545841E3-032D-4718-A6B5-8F02F6AD1233}"/>
              </a:ext>
            </a:extLst>
          </p:cNvPr>
          <p:cNvCxnSpPr>
            <a:cxnSpLocks/>
          </p:cNvCxnSpPr>
          <p:nvPr/>
        </p:nvCxnSpPr>
        <p:spPr>
          <a:xfrm flipV="1">
            <a:off x="1026295" y="1953595"/>
            <a:ext cx="10161190" cy="1069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341590" y="1633542"/>
            <a:ext cx="9299741" cy="640106"/>
            <a:chOff x="400078" y="1633542"/>
            <a:chExt cx="9299741" cy="640106"/>
          </a:xfrm>
        </p:grpSpPr>
        <p:sp>
          <p:nvSpPr>
            <p:cNvPr id="22" name="Rectangle 21">
              <a:extLst>
                <a:ext uri="{FF2B5EF4-FFF2-40B4-BE49-F238E27FC236}">
                  <a16:creationId xmlns:a16="http://schemas.microsoft.com/office/drawing/2014/main" id="{6E6DB946-750A-469A-AA4D-E9421432001C}"/>
                </a:ext>
              </a:extLst>
            </p:cNvPr>
            <p:cNvSpPr/>
            <p:nvPr/>
          </p:nvSpPr>
          <p:spPr>
            <a:xfrm>
              <a:off x="400078"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b="1" dirty="0">
                  <a:solidFill>
                    <a:srgbClr val="FFFFFF"/>
                  </a:solidFill>
                  <a:latin typeface="Calibri" panose="020F0502020204030204"/>
                </a:rPr>
                <a:t>Schools</a:t>
              </a:r>
              <a:endParaRPr kumimoji="0" lang="en-US" sz="1200" b="1" i="0" u="none" strike="noStrike" kern="1200" cap="none" spc="0" normalizeH="0" baseline="0" noProof="0" dirty="0">
                <a:ln>
                  <a:noFill/>
                </a:ln>
                <a:solidFill>
                  <a:srgbClr val="FFFFFF"/>
                </a:solidFill>
                <a:effectLst/>
                <a:uLnTx/>
                <a:uFillTx/>
                <a:latin typeface="Calibri" panose="020F0502020204030204"/>
              </a:endParaRPr>
            </a:p>
          </p:txBody>
        </p:sp>
        <p:sp>
          <p:nvSpPr>
            <p:cNvPr id="24" name="Rectangle 23">
              <a:extLst>
                <a:ext uri="{FF2B5EF4-FFF2-40B4-BE49-F238E27FC236}">
                  <a16:creationId xmlns:a16="http://schemas.microsoft.com/office/drawing/2014/main" id="{C8C43B02-6762-4480-9DEF-9FC0A2647CF4}"/>
                </a:ext>
              </a:extLst>
            </p:cNvPr>
            <p:cNvSpPr/>
            <p:nvPr/>
          </p:nvSpPr>
          <p:spPr>
            <a:xfrm>
              <a:off x="1988452"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BSc</a:t>
              </a:r>
            </a:p>
          </p:txBody>
        </p:sp>
        <p:sp>
          <p:nvSpPr>
            <p:cNvPr id="27" name="Rectangle 26">
              <a:extLst>
                <a:ext uri="{FF2B5EF4-FFF2-40B4-BE49-F238E27FC236}">
                  <a16:creationId xmlns:a16="http://schemas.microsoft.com/office/drawing/2014/main" id="{20F76E0F-6588-40DB-B395-27CD981136B4}"/>
                </a:ext>
              </a:extLst>
            </p:cNvPr>
            <p:cNvSpPr/>
            <p:nvPr/>
          </p:nvSpPr>
          <p:spPr>
            <a:xfrm>
              <a:off x="3576826"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MSc</a:t>
              </a:r>
            </a:p>
          </p:txBody>
        </p:sp>
        <p:sp>
          <p:nvSpPr>
            <p:cNvPr id="28" name="Rectangle 27">
              <a:extLst>
                <a:ext uri="{FF2B5EF4-FFF2-40B4-BE49-F238E27FC236}">
                  <a16:creationId xmlns:a16="http://schemas.microsoft.com/office/drawing/2014/main" id="{996A1827-BAD1-4949-B8BF-22DBE83FD8E4}"/>
                </a:ext>
              </a:extLst>
            </p:cNvPr>
            <p:cNvSpPr/>
            <p:nvPr/>
          </p:nvSpPr>
          <p:spPr>
            <a:xfrm>
              <a:off x="5165200"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Calibri" panose="020F0502020204030204"/>
                  <a:ea typeface="+mn-ea"/>
                  <a:cs typeface="+mn-cs"/>
                </a:rPr>
                <a:t>PhD</a:t>
              </a:r>
            </a:p>
          </p:txBody>
        </p:sp>
        <p:sp>
          <p:nvSpPr>
            <p:cNvPr id="30" name="Rectangle 29">
              <a:extLst>
                <a:ext uri="{FF2B5EF4-FFF2-40B4-BE49-F238E27FC236}">
                  <a16:creationId xmlns:a16="http://schemas.microsoft.com/office/drawing/2014/main" id="{3B5F0552-FC6E-47CB-9683-5F93F44F7973}"/>
                </a:ext>
              </a:extLst>
            </p:cNvPr>
            <p:cNvSpPr/>
            <p:nvPr/>
          </p:nvSpPr>
          <p:spPr>
            <a:xfrm>
              <a:off x="6753574" y="1633542"/>
              <a:ext cx="1357871" cy="6401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Training fellowship/</a:t>
              </a:r>
              <a:b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br>
              <a:r>
                <a:rPr kumimoji="0" lang="en-US" sz="1200" b="1" i="0" u="none" strike="noStrike" kern="1200" cap="none" spc="0" normalizeH="0" baseline="0" noProof="0" dirty="0">
                  <a:ln>
                    <a:noFill/>
                  </a:ln>
                  <a:solidFill>
                    <a:srgbClr val="FFFFFF"/>
                  </a:solidFill>
                  <a:effectLst/>
                  <a:uLnTx/>
                  <a:uFillTx/>
                  <a:latin typeface="Calibri" panose="020F0502020204030204"/>
                  <a:ea typeface="+mn-ea"/>
                  <a:cs typeface="+mn-cs"/>
                </a:rPr>
                <a:t>post doc</a:t>
              </a:r>
            </a:p>
          </p:txBody>
        </p:sp>
        <p:sp>
          <p:nvSpPr>
            <p:cNvPr id="33" name="Rectangle 32">
              <a:extLst>
                <a:ext uri="{FF2B5EF4-FFF2-40B4-BE49-F238E27FC236}">
                  <a16:creationId xmlns:a16="http://schemas.microsoft.com/office/drawing/2014/main" id="{68F82BD9-9BDC-486E-BA85-C8A7DEEB6063}"/>
                </a:ext>
              </a:extLst>
            </p:cNvPr>
            <p:cNvSpPr/>
            <p:nvPr/>
          </p:nvSpPr>
          <p:spPr>
            <a:xfrm>
              <a:off x="8341948" y="1633542"/>
              <a:ext cx="1357871" cy="640106"/>
            </a:xfrm>
            <a:prstGeom prst="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rPr>
                <a:t>Continued Professional</a:t>
              </a:r>
              <a:r>
                <a:rPr kumimoji="0" lang="en-US" sz="1400" b="1" i="0" u="none" strike="noStrike" kern="1200" cap="none" spc="0" normalizeH="0" noProof="0" dirty="0">
                  <a:ln>
                    <a:noFill/>
                  </a:ln>
                  <a:solidFill>
                    <a:srgbClr val="FFFFFF"/>
                  </a:solidFill>
                  <a:effectLst/>
                  <a:uLnTx/>
                  <a:uFillTx/>
                  <a:latin typeface="Calibri" panose="020F0502020204030204"/>
                  <a:ea typeface="+mn-ea"/>
                  <a:cs typeface="+mn-cs"/>
                </a:rPr>
                <a:t> Development</a:t>
              </a:r>
              <a:endParaRPr kumimoji="0" lang="en-US" sz="1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40" name="Rectangle: Rounded Corners 39">
            <a:extLst>
              <a:ext uri="{FF2B5EF4-FFF2-40B4-BE49-F238E27FC236}">
                <a16:creationId xmlns:a16="http://schemas.microsoft.com/office/drawing/2014/main" id="{2A91BFC8-0CCF-46AA-8682-17C383A8E619}"/>
              </a:ext>
            </a:extLst>
          </p:cNvPr>
          <p:cNvSpPr/>
          <p:nvPr/>
        </p:nvSpPr>
        <p:spPr>
          <a:xfrm>
            <a:off x="2854223" y="1140490"/>
            <a:ext cx="6743407" cy="389582"/>
          </a:xfrm>
          <a:prstGeom prst="roundRect">
            <a:avLst>
              <a:gd name="adj" fmla="val 994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Calibri" panose="020F0502020204030204"/>
              </a:rPr>
              <a:t>Innovative career pathways in Health Data Science</a:t>
            </a:r>
            <a:endParaRPr kumimoji="0" lang="en-US" sz="1600" b="1" i="0" u="none" strike="noStrike" kern="1200" cap="none" spc="0" normalizeH="0" baseline="0" noProof="0" dirty="0">
              <a:ln>
                <a:noFill/>
              </a:ln>
              <a:solidFill>
                <a:srgbClr val="000000"/>
              </a:solidFill>
              <a:effectLst/>
              <a:uLnTx/>
              <a:uFillTx/>
              <a:latin typeface="Calibri" panose="020F0502020204030204"/>
            </a:endParaRPr>
          </a:p>
        </p:txBody>
      </p:sp>
      <p:sp>
        <p:nvSpPr>
          <p:cNvPr id="34" name="Content Placeholder 7"/>
          <p:cNvSpPr txBox="1">
            <a:spLocks/>
          </p:cNvSpPr>
          <p:nvPr/>
        </p:nvSpPr>
        <p:spPr>
          <a:xfrm>
            <a:off x="549466" y="2509138"/>
            <a:ext cx="5990803" cy="4295499"/>
          </a:xfrm>
          <a:prstGeom prst="rect">
            <a:avLst/>
          </a:prstGeom>
        </p:spPr>
        <p:txBody>
          <a:bodyPr vert="horz" lIns="0" tIns="0" rIns="0" bIns="0" rtlCol="0">
            <a:normAutofit/>
          </a:bodyPr>
          <a:lst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Training at Scale</a:t>
            </a:r>
          </a:p>
          <a:p>
            <a:pPr lvl="1">
              <a:lnSpc>
                <a:spcPct val="110000"/>
              </a:lnSpc>
            </a:pPr>
            <a:r>
              <a:rPr lang="en-GB" sz="1900" dirty="0"/>
              <a:t>Build capacity in core analytical and computational skills for conducting reproducible research in health data science and informatics</a:t>
            </a:r>
          </a:p>
          <a:p>
            <a:pPr lvl="1">
              <a:lnSpc>
                <a:spcPct val="110000"/>
              </a:lnSpc>
            </a:pPr>
            <a:r>
              <a:rPr lang="en-GB" sz="1900" dirty="0"/>
              <a:t>A combination of online, open learning materials and trainer the trainer models</a:t>
            </a:r>
          </a:p>
          <a:p>
            <a:pPr marL="523875" lvl="1" indent="-342900">
              <a:lnSpc>
                <a:spcPct val="110000"/>
              </a:lnSpc>
              <a:buFont typeface="+mj-lt"/>
              <a:buAutoNum type="arabicPeriod"/>
            </a:pPr>
            <a:r>
              <a:rPr lang="en-GB" sz="1700" dirty="0"/>
              <a:t>“Data Science for Doctors”</a:t>
            </a:r>
          </a:p>
          <a:p>
            <a:pPr marL="523875" lvl="1" indent="-342900">
              <a:lnSpc>
                <a:spcPct val="110000"/>
              </a:lnSpc>
              <a:buFont typeface="+mj-lt"/>
              <a:buAutoNum type="arabicPeriod"/>
            </a:pPr>
            <a:r>
              <a:rPr lang="en-GB" sz="1700" dirty="0"/>
              <a:t>Better Care: Implementing a Learning Health Systems</a:t>
            </a:r>
          </a:p>
          <a:p>
            <a:pPr marL="347662" indent="-342900">
              <a:lnSpc>
                <a:spcPct val="110000"/>
              </a:lnSpc>
            </a:pPr>
            <a:r>
              <a:rPr lang="en-GB" dirty="0"/>
              <a:t>Training Catalogue</a:t>
            </a:r>
          </a:p>
          <a:p>
            <a:pPr marL="523875" lvl="1" indent="-342900">
              <a:lnSpc>
                <a:spcPct val="110000"/>
              </a:lnSpc>
            </a:pPr>
            <a:r>
              <a:rPr lang="en-GB" sz="1900" b="0" dirty="0"/>
              <a:t>230 training courses</a:t>
            </a:r>
          </a:p>
          <a:p>
            <a:endParaRPr lang="en-GB" dirty="0"/>
          </a:p>
          <a:p>
            <a:endParaRPr lang="en-GB" dirty="0"/>
          </a:p>
          <a:p>
            <a:pPr lvl="1"/>
            <a:endParaRPr lang="en-GB" dirty="0"/>
          </a:p>
          <a:p>
            <a:pPr marL="0" indent="0">
              <a:buNone/>
            </a:pPr>
            <a:endParaRPr lang="en-GB" dirty="0"/>
          </a:p>
          <a:p>
            <a:endParaRPr lang="en-GB" dirty="0"/>
          </a:p>
          <a:p>
            <a:endParaRPr lang="en-GB" dirty="0"/>
          </a:p>
          <a:p>
            <a:endParaRPr lang="en-GB" dirty="0"/>
          </a:p>
          <a:p>
            <a:endParaRPr lang="en-GB" dirty="0"/>
          </a:p>
          <a:p>
            <a:endParaRPr lang="en-GB"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2615" y="3512125"/>
            <a:ext cx="1291581" cy="578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descr="Home">
            <a:extLst>
              <a:ext uri="{FF2B5EF4-FFF2-40B4-BE49-F238E27FC236}">
                <a16:creationId xmlns:a16="http://schemas.microsoft.com/office/drawing/2014/main" id="{E53731B7-294C-DD42-8B36-340BD9108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4742" y="4823640"/>
            <a:ext cx="1546687" cy="39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099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93B-590B-C348-BDE3-C62C7FAED7F4}"/>
              </a:ext>
            </a:extLst>
          </p:cNvPr>
          <p:cNvSpPr>
            <a:spLocks noGrp="1"/>
          </p:cNvSpPr>
          <p:nvPr>
            <p:ph type="title"/>
          </p:nvPr>
        </p:nvSpPr>
        <p:spPr>
          <a:xfrm>
            <a:off x="839788" y="360598"/>
            <a:ext cx="8447087" cy="612775"/>
          </a:xfrm>
        </p:spPr>
        <p:txBody>
          <a:bodyPr/>
          <a:lstStyle/>
          <a:p>
            <a:r>
              <a:rPr lang="en-US" sz="3700" dirty="0"/>
              <a:t>HDR UK / NHSR</a:t>
            </a:r>
          </a:p>
        </p:txBody>
      </p:sp>
      <p:sp>
        <p:nvSpPr>
          <p:cNvPr id="3" name="Content Placeholder 2">
            <a:extLst>
              <a:ext uri="{FF2B5EF4-FFF2-40B4-BE49-F238E27FC236}">
                <a16:creationId xmlns:a16="http://schemas.microsoft.com/office/drawing/2014/main" id="{68E52720-CC93-6043-A59D-F84AA61DF516}"/>
              </a:ext>
            </a:extLst>
          </p:cNvPr>
          <p:cNvSpPr>
            <a:spLocks noGrp="1"/>
          </p:cNvSpPr>
          <p:nvPr>
            <p:ph sz="half" idx="1"/>
          </p:nvPr>
        </p:nvSpPr>
        <p:spPr>
          <a:xfrm>
            <a:off x="864808" y="1261126"/>
            <a:ext cx="4643200" cy="4351338"/>
          </a:xfrm>
        </p:spPr>
        <p:txBody>
          <a:bodyPr>
            <a:noAutofit/>
          </a:bodyPr>
          <a:lstStyle/>
          <a:p>
            <a:pPr marL="0" indent="0">
              <a:buNone/>
            </a:pPr>
            <a:r>
              <a:rPr lang="en-US" dirty="0">
                <a:solidFill>
                  <a:schemeClr val="tx1"/>
                </a:solidFill>
              </a:rPr>
              <a:t>AIMS</a:t>
            </a:r>
          </a:p>
          <a:p>
            <a:r>
              <a:rPr lang="en-US" b="0" dirty="0"/>
              <a:t>Strategic partnership for developing capability</a:t>
            </a:r>
          </a:p>
          <a:p>
            <a:r>
              <a:rPr lang="en-US" b="0" dirty="0"/>
              <a:t>Collaboratively build a portfolio of open source training materials on basic and specialized topics for short, hands on courses</a:t>
            </a:r>
          </a:p>
          <a:p>
            <a:r>
              <a:rPr lang="en-US" b="0" dirty="0"/>
              <a:t>Grow a community of trainers capable of delivering such materials &amp; support the roll out of courses in academic institutions and NHS trusts</a:t>
            </a:r>
          </a:p>
          <a:p>
            <a:r>
              <a:rPr lang="en-US" b="0" dirty="0"/>
              <a:t>Support an infrastructure for training provision, on demand, accessible to all</a:t>
            </a:r>
          </a:p>
        </p:txBody>
      </p:sp>
      <p:sp>
        <p:nvSpPr>
          <p:cNvPr id="4" name="Content Placeholder 3">
            <a:extLst>
              <a:ext uri="{FF2B5EF4-FFF2-40B4-BE49-F238E27FC236}">
                <a16:creationId xmlns:a16="http://schemas.microsoft.com/office/drawing/2014/main" id="{5446D695-F3CD-684A-B95D-1D3C1530943A}"/>
              </a:ext>
            </a:extLst>
          </p:cNvPr>
          <p:cNvSpPr>
            <a:spLocks noGrp="1"/>
          </p:cNvSpPr>
          <p:nvPr>
            <p:ph sz="half" idx="2"/>
          </p:nvPr>
        </p:nvSpPr>
        <p:spPr>
          <a:xfrm>
            <a:off x="5891866" y="1261126"/>
            <a:ext cx="5900832" cy="4351338"/>
          </a:xfrm>
        </p:spPr>
        <p:txBody>
          <a:bodyPr>
            <a:noAutofit/>
          </a:bodyPr>
          <a:lstStyle/>
          <a:p>
            <a:pPr marL="0" indent="0">
              <a:buNone/>
            </a:pPr>
            <a:r>
              <a:rPr lang="en-US" dirty="0">
                <a:solidFill>
                  <a:schemeClr val="tx1"/>
                </a:solidFill>
              </a:rPr>
              <a:t>ACTIVITIES</a:t>
            </a:r>
          </a:p>
          <a:p>
            <a:r>
              <a:rPr lang="en-US" b="0" dirty="0"/>
              <a:t>Joint training courses &amp; Train-the-trainer activities</a:t>
            </a:r>
          </a:p>
          <a:p>
            <a:r>
              <a:rPr lang="en-GB" b="0" dirty="0"/>
              <a:t>“Development hack” days for NHS-R and HDR UK communities – London (Jan 20</a:t>
            </a:r>
            <a:r>
              <a:rPr lang="en-GB" b="0" baseline="30000" dirty="0"/>
              <a:t>th</a:t>
            </a:r>
            <a:r>
              <a:rPr lang="en-GB" b="0" dirty="0"/>
              <a:t>), Leeds (TBC)</a:t>
            </a:r>
            <a:r>
              <a:rPr lang="en-US" b="0" dirty="0"/>
              <a:t> – events for</a:t>
            </a:r>
            <a:r>
              <a:rPr lang="en-GB" b="0" dirty="0"/>
              <a:t> sharing, learning, and development.</a:t>
            </a:r>
          </a:p>
          <a:p>
            <a:r>
              <a:rPr lang="en-US" b="0" dirty="0"/>
              <a:t>Leverage on the HDR UK network to access venues for NHS R user groups and annual conference</a:t>
            </a:r>
          </a:p>
          <a:p>
            <a:r>
              <a:rPr lang="en-US" b="0" dirty="0"/>
              <a:t>Explore how HDR UK can sustain access to </a:t>
            </a:r>
            <a:r>
              <a:rPr lang="en-GB" b="0" dirty="0" err="1"/>
              <a:t>Rstudio.cloud</a:t>
            </a:r>
            <a:r>
              <a:rPr lang="en-GB" b="0" dirty="0"/>
              <a:t> / training environments in the cloud / stack overflow solution</a:t>
            </a:r>
          </a:p>
          <a:p>
            <a:r>
              <a:rPr lang="en-GB" b="0" dirty="0"/>
              <a:t>Routes to course accreditation</a:t>
            </a:r>
          </a:p>
          <a:p>
            <a:r>
              <a:rPr lang="en-GB" b="0" dirty="0"/>
              <a:t>HDR UK Training catalogue to advertise NHSR training events</a:t>
            </a:r>
          </a:p>
          <a:p>
            <a:r>
              <a:rPr lang="en-GB" b="0" dirty="0"/>
              <a:t>Feed into career pathway discussion</a:t>
            </a:r>
          </a:p>
        </p:txBody>
      </p:sp>
      <p:sp>
        <p:nvSpPr>
          <p:cNvPr id="5" name="Slide Number Placeholder 4">
            <a:extLst>
              <a:ext uri="{FF2B5EF4-FFF2-40B4-BE49-F238E27FC236}">
                <a16:creationId xmlns:a16="http://schemas.microsoft.com/office/drawing/2014/main" id="{891AB11A-9A6D-F54F-BB66-2D2FE4DC37E1}"/>
              </a:ext>
            </a:extLst>
          </p:cNvPr>
          <p:cNvSpPr>
            <a:spLocks noGrp="1"/>
          </p:cNvSpPr>
          <p:nvPr>
            <p:ph type="sldNum" sz="quarter" idx="12"/>
          </p:nvPr>
        </p:nvSpPr>
        <p:spPr/>
        <p:txBody>
          <a:bodyPr/>
          <a:lstStyle/>
          <a:p>
            <a:fld id="{035F6C8E-92A3-458D-BEDE-318B97C4EDD7}" type="slidenum">
              <a:rPr lang="en-GB" smtClean="0">
                <a:solidFill>
                  <a:prstClr val="black">
                    <a:tint val="75000"/>
                  </a:prstClr>
                </a:solidFill>
              </a:rPr>
              <a:pPr/>
              <a:t>16</a:t>
            </a:fld>
            <a:endParaRPr lang="en-GB">
              <a:solidFill>
                <a:prstClr val="black">
                  <a:tint val="75000"/>
                </a:prstClr>
              </a:solidFill>
            </a:endParaRPr>
          </a:p>
        </p:txBody>
      </p:sp>
      <p:pic>
        <p:nvPicPr>
          <p:cNvPr id="6" name="Picture 5">
            <a:extLst>
              <a:ext uri="{FF2B5EF4-FFF2-40B4-BE49-F238E27FC236}">
                <a16:creationId xmlns:a16="http://schemas.microsoft.com/office/drawing/2014/main" id="{EB84AFFA-628C-1A43-BF33-99F25EDCB3A0}"/>
              </a:ext>
            </a:extLst>
          </p:cNvPr>
          <p:cNvPicPr>
            <a:picLocks noChangeAspect="1"/>
          </p:cNvPicPr>
          <p:nvPr/>
        </p:nvPicPr>
        <p:blipFill>
          <a:blip r:embed="rId2"/>
          <a:stretch>
            <a:fillRect/>
          </a:stretch>
        </p:blipFill>
        <p:spPr>
          <a:xfrm>
            <a:off x="6096000" y="483756"/>
            <a:ext cx="1546687" cy="618675"/>
          </a:xfrm>
          <a:prstGeom prst="rect">
            <a:avLst/>
          </a:prstGeom>
        </p:spPr>
      </p:pic>
      <p:pic>
        <p:nvPicPr>
          <p:cNvPr id="7" name="Picture 6">
            <a:extLst>
              <a:ext uri="{FF2B5EF4-FFF2-40B4-BE49-F238E27FC236}">
                <a16:creationId xmlns:a16="http://schemas.microsoft.com/office/drawing/2014/main" id="{D7EC897F-8E90-AE49-943E-97E4E6F05C16}"/>
              </a:ext>
            </a:extLst>
          </p:cNvPr>
          <p:cNvPicPr>
            <a:picLocks noChangeAspect="1"/>
          </p:cNvPicPr>
          <p:nvPr/>
        </p:nvPicPr>
        <p:blipFill>
          <a:blip r:embed="rId3"/>
          <a:stretch>
            <a:fillRect/>
          </a:stretch>
        </p:blipFill>
        <p:spPr>
          <a:xfrm>
            <a:off x="8255645" y="413314"/>
            <a:ext cx="1235549" cy="759559"/>
          </a:xfrm>
          <a:prstGeom prst="rect">
            <a:avLst/>
          </a:prstGeom>
        </p:spPr>
      </p:pic>
    </p:spTree>
    <p:extLst>
      <p:ext uri="{BB962C8B-B14F-4D97-AF65-F5344CB8AC3E}">
        <p14:creationId xmlns:p14="http://schemas.microsoft.com/office/powerpoint/2010/main" val="2540510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4393B-590B-C348-BDE3-C62C7FAED7F4}"/>
              </a:ext>
            </a:extLst>
          </p:cNvPr>
          <p:cNvSpPr>
            <a:spLocks noGrp="1"/>
          </p:cNvSpPr>
          <p:nvPr>
            <p:ph type="title"/>
          </p:nvPr>
        </p:nvSpPr>
        <p:spPr/>
        <p:txBody>
          <a:bodyPr/>
          <a:lstStyle/>
          <a:p>
            <a:r>
              <a:rPr lang="en-US" sz="3700" dirty="0"/>
              <a:t>HDR UK / NHSR partnership</a:t>
            </a:r>
          </a:p>
        </p:txBody>
      </p:sp>
      <p:sp>
        <p:nvSpPr>
          <p:cNvPr id="3" name="Content Placeholder 2">
            <a:extLst>
              <a:ext uri="{FF2B5EF4-FFF2-40B4-BE49-F238E27FC236}">
                <a16:creationId xmlns:a16="http://schemas.microsoft.com/office/drawing/2014/main" id="{68E52720-CC93-6043-A59D-F84AA61DF516}"/>
              </a:ext>
            </a:extLst>
          </p:cNvPr>
          <p:cNvSpPr>
            <a:spLocks noGrp="1"/>
          </p:cNvSpPr>
          <p:nvPr>
            <p:ph sz="half" idx="1"/>
          </p:nvPr>
        </p:nvSpPr>
        <p:spPr>
          <a:xfrm>
            <a:off x="839788" y="1513300"/>
            <a:ext cx="10432270" cy="4351338"/>
          </a:xfrm>
        </p:spPr>
        <p:txBody>
          <a:bodyPr>
            <a:normAutofit/>
          </a:bodyPr>
          <a:lstStyle/>
          <a:p>
            <a:pPr marL="0" indent="0">
              <a:buNone/>
            </a:pPr>
            <a:r>
              <a:rPr lang="en-GB" sz="2400" dirty="0">
                <a:solidFill>
                  <a:schemeClr val="tx1"/>
                </a:solidFill>
              </a:rPr>
              <a:t>TRAINING CURRICULUM DEVELOPMENT</a:t>
            </a:r>
          </a:p>
          <a:p>
            <a:pPr marL="0" indent="0">
              <a:buNone/>
            </a:pPr>
            <a:r>
              <a:rPr lang="en-GB" sz="2400" b="0" dirty="0"/>
              <a:t>Level 1 (basic) and level 2 (masterclasses, 1-3 days)</a:t>
            </a:r>
          </a:p>
          <a:p>
            <a:pPr marL="0" indent="0">
              <a:buNone/>
            </a:pPr>
            <a:r>
              <a:rPr lang="en-GB" sz="2400" b="0" u="sng" dirty="0"/>
              <a:t>Topics of interest</a:t>
            </a:r>
            <a:r>
              <a:rPr lang="en-GB" sz="2400" b="0" dirty="0"/>
              <a:t>: standard curriculum for stats course, exploratory data analysis, data visualisation, regression modelling, time series focus, machine learning, evaluated designs, discontinuity analysis, model checking and challenges, natural language processing, automation, package development, dashboard development, reproducibility </a:t>
            </a:r>
            <a:r>
              <a:rPr lang="en-GB" sz="2400" b="0" dirty="0" err="1"/>
              <a:t>Rmarkdown</a:t>
            </a:r>
            <a:endParaRPr lang="en-GB" sz="2400" b="0" dirty="0"/>
          </a:p>
          <a:p>
            <a:pPr marL="0" indent="0">
              <a:buNone/>
            </a:pPr>
            <a:r>
              <a:rPr lang="en-GB" sz="2400" b="0" i="1" dirty="0"/>
              <a:t>Review existing materials from both communities and create a collection/signpost. </a:t>
            </a:r>
          </a:p>
          <a:p>
            <a:pPr marL="0" indent="0">
              <a:buNone/>
            </a:pPr>
            <a:r>
              <a:rPr lang="en-GB" sz="2400" b="0" i="1" dirty="0"/>
              <a:t>Aim to design 2-3 new masterclasses in 2020. </a:t>
            </a:r>
            <a:endParaRPr lang="en-GB" sz="2400" b="0" dirty="0"/>
          </a:p>
          <a:p>
            <a:pPr marL="0" indent="0">
              <a:buNone/>
            </a:pPr>
            <a:endParaRPr lang="en-GB" sz="2400" b="0" dirty="0"/>
          </a:p>
        </p:txBody>
      </p:sp>
      <p:sp>
        <p:nvSpPr>
          <p:cNvPr id="5" name="Slide Number Placeholder 4">
            <a:extLst>
              <a:ext uri="{FF2B5EF4-FFF2-40B4-BE49-F238E27FC236}">
                <a16:creationId xmlns:a16="http://schemas.microsoft.com/office/drawing/2014/main" id="{891AB11A-9A6D-F54F-BB66-2D2FE4DC37E1}"/>
              </a:ext>
            </a:extLst>
          </p:cNvPr>
          <p:cNvSpPr>
            <a:spLocks noGrp="1"/>
          </p:cNvSpPr>
          <p:nvPr>
            <p:ph type="sldNum" sz="quarter" idx="12"/>
          </p:nvPr>
        </p:nvSpPr>
        <p:spPr/>
        <p:txBody>
          <a:bodyPr/>
          <a:lstStyle/>
          <a:p>
            <a:fld id="{035F6C8E-92A3-458D-BEDE-318B97C4EDD7}" type="slidenum">
              <a:rPr lang="en-GB" smtClean="0">
                <a:solidFill>
                  <a:prstClr val="black">
                    <a:tint val="75000"/>
                  </a:prstClr>
                </a:solidFill>
              </a:rPr>
              <a:pPr/>
              <a:t>17</a:t>
            </a:fld>
            <a:endParaRPr lang="en-GB">
              <a:solidFill>
                <a:prstClr val="black">
                  <a:tint val="75000"/>
                </a:prstClr>
              </a:solidFill>
            </a:endParaRPr>
          </a:p>
        </p:txBody>
      </p:sp>
      <p:pic>
        <p:nvPicPr>
          <p:cNvPr id="6" name="Picture 5">
            <a:extLst>
              <a:ext uri="{FF2B5EF4-FFF2-40B4-BE49-F238E27FC236}">
                <a16:creationId xmlns:a16="http://schemas.microsoft.com/office/drawing/2014/main" id="{EB84AFFA-628C-1A43-BF33-99F25EDCB3A0}"/>
              </a:ext>
            </a:extLst>
          </p:cNvPr>
          <p:cNvPicPr>
            <a:picLocks noChangeAspect="1"/>
          </p:cNvPicPr>
          <p:nvPr/>
        </p:nvPicPr>
        <p:blipFill>
          <a:blip r:embed="rId3"/>
          <a:stretch>
            <a:fillRect/>
          </a:stretch>
        </p:blipFill>
        <p:spPr>
          <a:xfrm>
            <a:off x="8360031" y="466796"/>
            <a:ext cx="1546687" cy="618675"/>
          </a:xfrm>
          <a:prstGeom prst="rect">
            <a:avLst/>
          </a:prstGeom>
        </p:spPr>
      </p:pic>
      <p:pic>
        <p:nvPicPr>
          <p:cNvPr id="7" name="Picture 6">
            <a:extLst>
              <a:ext uri="{FF2B5EF4-FFF2-40B4-BE49-F238E27FC236}">
                <a16:creationId xmlns:a16="http://schemas.microsoft.com/office/drawing/2014/main" id="{D7EC897F-8E90-AE49-943E-97E4E6F05C16}"/>
              </a:ext>
            </a:extLst>
          </p:cNvPr>
          <p:cNvPicPr>
            <a:picLocks noChangeAspect="1"/>
          </p:cNvPicPr>
          <p:nvPr/>
        </p:nvPicPr>
        <p:blipFill>
          <a:blip r:embed="rId4"/>
          <a:stretch>
            <a:fillRect/>
          </a:stretch>
        </p:blipFill>
        <p:spPr>
          <a:xfrm>
            <a:off x="9455363" y="1359780"/>
            <a:ext cx="1235549" cy="759559"/>
          </a:xfrm>
          <a:prstGeom prst="rect">
            <a:avLst/>
          </a:prstGeom>
        </p:spPr>
      </p:pic>
    </p:spTree>
    <p:extLst>
      <p:ext uri="{BB962C8B-B14F-4D97-AF65-F5344CB8AC3E}">
        <p14:creationId xmlns:p14="http://schemas.microsoft.com/office/powerpoint/2010/main" val="4023438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9074781-9B3F-4779-83C7-0D604593EAF3}"/>
              </a:ext>
            </a:extLst>
          </p:cNvPr>
          <p:cNvSpPr/>
          <p:nvPr/>
        </p:nvSpPr>
        <p:spPr>
          <a:xfrm>
            <a:off x="0" y="0"/>
            <a:ext cx="12192000" cy="1177254"/>
          </a:xfrm>
          <a:prstGeom prst="rect">
            <a:avLst/>
          </a:prstGeom>
          <a:gradFill>
            <a:gsLst>
              <a:gs pos="0">
                <a:schemeClr val="tx1"/>
              </a:gs>
              <a:gs pos="100000">
                <a:schemeClr val="accent1"/>
              </a:gs>
            </a:gsLst>
            <a:lin ang="2700000" scaled="1"/>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Aft>
                <a:spcPts val="1200"/>
              </a:spcAft>
              <a:buClr>
                <a:schemeClr val="tx1"/>
              </a:buClr>
            </a:pPr>
            <a:endParaRPr lang="en-IN" sz="2000" b="1">
              <a:solidFill>
                <a:schemeClr val="tx2"/>
              </a:solidFill>
            </a:endParaRPr>
          </a:p>
        </p:txBody>
      </p:sp>
      <p:sp>
        <p:nvSpPr>
          <p:cNvPr id="7" name="Rectangle 6">
            <a:extLst>
              <a:ext uri="{FF2B5EF4-FFF2-40B4-BE49-F238E27FC236}">
                <a16:creationId xmlns:a16="http://schemas.microsoft.com/office/drawing/2014/main" id="{9D32A236-A9C8-4AAC-8BA6-7F67A441DD7B}"/>
              </a:ext>
            </a:extLst>
          </p:cNvPr>
          <p:cNvSpPr/>
          <p:nvPr/>
        </p:nvSpPr>
        <p:spPr>
          <a:xfrm>
            <a:off x="0" y="5510785"/>
            <a:ext cx="12192000" cy="1347215"/>
          </a:xfrm>
          <a:prstGeom prst="rect">
            <a:avLst/>
          </a:prstGeom>
          <a:gradFill>
            <a:gsLst>
              <a:gs pos="0">
                <a:schemeClr val="tx1"/>
              </a:gs>
              <a:gs pos="100000">
                <a:schemeClr val="accent1"/>
              </a:gs>
            </a:gsLst>
            <a:lin ang="2700000" scaled="1"/>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Aft>
                <a:spcPts val="1200"/>
              </a:spcAft>
              <a:buClr>
                <a:schemeClr val="tx1"/>
              </a:buClr>
            </a:pPr>
            <a:endParaRPr lang="en-IN" sz="2000" b="1">
              <a:solidFill>
                <a:schemeClr val="tx2"/>
              </a:solidFill>
            </a:endParaRPr>
          </a:p>
        </p:txBody>
      </p:sp>
      <p:pic>
        <p:nvPicPr>
          <p:cNvPr id="15" name="Picture 14">
            <a:extLst>
              <a:ext uri="{FF2B5EF4-FFF2-40B4-BE49-F238E27FC236}">
                <a16:creationId xmlns:a16="http://schemas.microsoft.com/office/drawing/2014/main" id="{391FC95E-3CDB-4C65-BE8A-EEF71E132CF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5902" t="21807" r="11457" b="27448"/>
          <a:stretch/>
        </p:blipFill>
        <p:spPr>
          <a:xfrm>
            <a:off x="839788" y="1463042"/>
            <a:ext cx="10841717" cy="3744747"/>
          </a:xfrm>
          <a:prstGeom prst="rect">
            <a:avLst/>
          </a:prstGeom>
          <a:ln w="31750">
            <a:noFill/>
          </a:ln>
        </p:spPr>
      </p:pic>
      <p:sp>
        <p:nvSpPr>
          <p:cNvPr id="11" name="TextBox 10">
            <a:extLst>
              <a:ext uri="{FF2B5EF4-FFF2-40B4-BE49-F238E27FC236}">
                <a16:creationId xmlns:a16="http://schemas.microsoft.com/office/drawing/2014/main" id="{8108B19E-7C1F-4089-929A-7E1027FD92A2}"/>
              </a:ext>
            </a:extLst>
          </p:cNvPr>
          <p:cNvSpPr txBox="1"/>
          <p:nvPr/>
        </p:nvSpPr>
        <p:spPr>
          <a:xfrm>
            <a:off x="878840" y="5601722"/>
            <a:ext cx="2864104" cy="276999"/>
          </a:xfrm>
          <a:prstGeom prst="rect">
            <a:avLst/>
          </a:prstGeom>
          <a:noFill/>
        </p:spPr>
        <p:txBody>
          <a:bodyPr wrap="square" lIns="0" tIns="0" rIns="0" bIns="0" rtlCol="0">
            <a:spAutoFit/>
          </a:bodyPr>
          <a:lstStyle/>
          <a:p>
            <a:pPr>
              <a:spcAft>
                <a:spcPts val="1000"/>
              </a:spcAft>
            </a:pPr>
            <a:r>
              <a:rPr lang="en-US" b="1" dirty="0">
                <a:solidFill>
                  <a:schemeClr val="bg1"/>
                </a:solidFill>
              </a:rPr>
              <a:t>For further information:</a:t>
            </a:r>
          </a:p>
        </p:txBody>
      </p:sp>
      <p:sp>
        <p:nvSpPr>
          <p:cNvPr id="17" name="Slide Number Placeholder 16">
            <a:extLst>
              <a:ext uri="{FF2B5EF4-FFF2-40B4-BE49-F238E27FC236}">
                <a16:creationId xmlns:a16="http://schemas.microsoft.com/office/drawing/2014/main" id="{A9D69C3C-8325-4B59-8428-7C79124A8130}"/>
              </a:ext>
            </a:extLst>
          </p:cNvPr>
          <p:cNvSpPr>
            <a:spLocks noGrp="1"/>
          </p:cNvSpPr>
          <p:nvPr>
            <p:ph type="sldNum" sz="quarter" idx="4"/>
          </p:nvPr>
        </p:nvSpPr>
        <p:spPr/>
        <p:txBody>
          <a:bodyPr/>
          <a:lstStyle/>
          <a:p>
            <a:r>
              <a:rPr lang="en-US" dirty="0">
                <a:solidFill>
                  <a:schemeClr val="bg1"/>
                </a:solidFill>
              </a:rPr>
              <a:t>|  </a:t>
            </a:r>
            <a:fld id="{A134C65A-A9BE-9F48-B07C-F2CA02A2F78A}" type="slidenum">
              <a:rPr lang="en-US" smtClean="0">
                <a:solidFill>
                  <a:schemeClr val="bg1"/>
                </a:solidFill>
              </a:rPr>
              <a:pPr/>
              <a:t>18</a:t>
            </a:fld>
            <a:endParaRPr lang="en-US" dirty="0">
              <a:solidFill>
                <a:schemeClr val="bg1"/>
              </a:solidFill>
            </a:endParaRPr>
          </a:p>
        </p:txBody>
      </p:sp>
      <p:sp>
        <p:nvSpPr>
          <p:cNvPr id="16" name="Title 1">
            <a:extLst>
              <a:ext uri="{FF2B5EF4-FFF2-40B4-BE49-F238E27FC236}">
                <a16:creationId xmlns:a16="http://schemas.microsoft.com/office/drawing/2014/main" id="{4BDA85D8-2D35-45DF-B06A-5C2ABE2DB116}"/>
              </a:ext>
            </a:extLst>
          </p:cNvPr>
          <p:cNvSpPr txBox="1">
            <a:spLocks/>
          </p:cNvSpPr>
          <p:nvPr/>
        </p:nvSpPr>
        <p:spPr>
          <a:xfrm>
            <a:off x="839788" y="560098"/>
            <a:ext cx="8447087" cy="612775"/>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2400" b="1" kern="1200">
                <a:solidFill>
                  <a:schemeClr val="tx1"/>
                </a:solidFill>
                <a:latin typeface="+mj-lt"/>
                <a:ea typeface="+mj-ea"/>
                <a:cs typeface="+mj-cs"/>
              </a:defRPr>
            </a:lvl1pPr>
          </a:lstStyle>
          <a:p>
            <a:r>
              <a:rPr lang="en-US" dirty="0">
                <a:solidFill>
                  <a:schemeClr val="bg1"/>
                </a:solidFill>
              </a:rPr>
              <a:t>Find out more</a:t>
            </a:r>
            <a:endParaRPr lang="en-IN" dirty="0">
              <a:solidFill>
                <a:schemeClr val="bg1"/>
              </a:solidFill>
            </a:endParaRPr>
          </a:p>
        </p:txBody>
      </p:sp>
      <p:pic>
        <p:nvPicPr>
          <p:cNvPr id="18" name="Picture 17">
            <a:extLst>
              <a:ext uri="{FF2B5EF4-FFF2-40B4-BE49-F238E27FC236}">
                <a16:creationId xmlns:a16="http://schemas.microsoft.com/office/drawing/2014/main" id="{6154C0BA-9EF3-4059-B569-53EC33ACE968}"/>
              </a:ext>
            </a:extLst>
          </p:cNvPr>
          <p:cNvPicPr>
            <a:picLocks noChangeAspect="1"/>
          </p:cNvPicPr>
          <p:nvPr/>
        </p:nvPicPr>
        <p:blipFill>
          <a:blip r:embed="rId4"/>
          <a:stretch>
            <a:fillRect/>
          </a:stretch>
        </p:blipFill>
        <p:spPr>
          <a:xfrm>
            <a:off x="10190300" y="549155"/>
            <a:ext cx="1525132" cy="539869"/>
          </a:xfrm>
          <a:prstGeom prst="rect">
            <a:avLst/>
          </a:prstGeom>
        </p:spPr>
      </p:pic>
      <p:grpSp>
        <p:nvGrpSpPr>
          <p:cNvPr id="59" name="Group 58">
            <a:extLst>
              <a:ext uri="{FF2B5EF4-FFF2-40B4-BE49-F238E27FC236}">
                <a16:creationId xmlns:a16="http://schemas.microsoft.com/office/drawing/2014/main" id="{6A18B861-9B9A-4CA0-BB1D-EDF3C398FE4F}"/>
              </a:ext>
            </a:extLst>
          </p:cNvPr>
          <p:cNvGrpSpPr/>
          <p:nvPr/>
        </p:nvGrpSpPr>
        <p:grpSpPr>
          <a:xfrm>
            <a:off x="4170084" y="6074571"/>
            <a:ext cx="2684906" cy="335754"/>
            <a:chOff x="3842894" y="6074571"/>
            <a:chExt cx="2684906" cy="335754"/>
          </a:xfrm>
        </p:grpSpPr>
        <p:sp>
          <p:nvSpPr>
            <p:cNvPr id="12" name="TextBox 11">
              <a:extLst>
                <a:ext uri="{FF2B5EF4-FFF2-40B4-BE49-F238E27FC236}">
                  <a16:creationId xmlns:a16="http://schemas.microsoft.com/office/drawing/2014/main" id="{67D2A043-F4DA-4B86-94CF-BF75A6C44961}"/>
                </a:ext>
              </a:extLst>
            </p:cNvPr>
            <p:cNvSpPr txBox="1"/>
            <p:nvPr/>
          </p:nvSpPr>
          <p:spPr>
            <a:xfrm>
              <a:off x="4307585" y="6103950"/>
              <a:ext cx="2220215" cy="276999"/>
            </a:xfrm>
            <a:prstGeom prst="rect">
              <a:avLst/>
            </a:prstGeom>
            <a:noFill/>
          </p:spPr>
          <p:txBody>
            <a:bodyPr wrap="square" lIns="0" tIns="0" rIns="0" bIns="0" rtlCol="0">
              <a:spAutoFit/>
            </a:bodyPr>
            <a:lstStyle/>
            <a:p>
              <a:pPr>
                <a:spcAft>
                  <a:spcPts val="1000"/>
                </a:spcAft>
              </a:pPr>
              <a:r>
                <a:rPr lang="en-US" dirty="0">
                  <a:solidFill>
                    <a:schemeClr val="bg1"/>
                  </a:solidFill>
                </a:rPr>
                <a:t>enquiries@hdruk.ac.uk</a:t>
              </a:r>
            </a:p>
          </p:txBody>
        </p:sp>
        <p:grpSp>
          <p:nvGrpSpPr>
            <p:cNvPr id="44" name="Group 14">
              <a:extLst>
                <a:ext uri="{FF2B5EF4-FFF2-40B4-BE49-F238E27FC236}">
                  <a16:creationId xmlns:a16="http://schemas.microsoft.com/office/drawing/2014/main" id="{FD64EA74-8169-4926-B35F-06D639B3700A}"/>
                </a:ext>
              </a:extLst>
            </p:cNvPr>
            <p:cNvGrpSpPr>
              <a:grpSpLocks noChangeAspect="1"/>
            </p:cNvGrpSpPr>
            <p:nvPr/>
          </p:nvGrpSpPr>
          <p:grpSpPr bwMode="auto">
            <a:xfrm>
              <a:off x="3842894" y="6074571"/>
              <a:ext cx="335754" cy="335754"/>
              <a:chOff x="2309" y="3837"/>
              <a:chExt cx="153" cy="153"/>
            </a:xfrm>
            <a:solidFill>
              <a:schemeClr val="bg1"/>
            </a:solidFill>
          </p:grpSpPr>
          <p:sp>
            <p:nvSpPr>
              <p:cNvPr id="46" name="Freeform 15">
                <a:extLst>
                  <a:ext uri="{FF2B5EF4-FFF2-40B4-BE49-F238E27FC236}">
                    <a16:creationId xmlns:a16="http://schemas.microsoft.com/office/drawing/2014/main" id="{A11BC6DB-062A-4799-ABE8-6392F05A12F1}"/>
                  </a:ext>
                </a:extLst>
              </p:cNvPr>
              <p:cNvSpPr>
                <a:spLocks noEditPoints="1"/>
              </p:cNvSpPr>
              <p:nvPr/>
            </p:nvSpPr>
            <p:spPr bwMode="auto">
              <a:xfrm>
                <a:off x="2309" y="3837"/>
                <a:ext cx="153" cy="153"/>
              </a:xfrm>
              <a:custGeom>
                <a:avLst/>
                <a:gdLst>
                  <a:gd name="T0" fmla="*/ 551 w 552"/>
                  <a:gd name="T1" fmla="*/ 210 h 554"/>
                  <a:gd name="T2" fmla="*/ 549 w 552"/>
                  <a:gd name="T3" fmla="*/ 207 h 554"/>
                  <a:gd name="T4" fmla="*/ 460 w 552"/>
                  <a:gd name="T5" fmla="*/ 138 h 554"/>
                  <a:gd name="T6" fmla="*/ 432 w 552"/>
                  <a:gd name="T7" fmla="*/ 39 h 554"/>
                  <a:gd name="T8" fmla="*/ 293 w 552"/>
                  <a:gd name="T9" fmla="*/ 8 h 554"/>
                  <a:gd name="T10" fmla="*/ 219 w 552"/>
                  <a:gd name="T11" fmla="*/ 39 h 554"/>
                  <a:gd name="T12" fmla="*/ 92 w 552"/>
                  <a:gd name="T13" fmla="*/ 66 h 554"/>
                  <a:gd name="T14" fmla="*/ 4 w 552"/>
                  <a:gd name="T15" fmla="*/ 206 h 554"/>
                  <a:gd name="T16" fmla="*/ 2 w 552"/>
                  <a:gd name="T17" fmla="*/ 208 h 554"/>
                  <a:gd name="T18" fmla="*/ 1 w 552"/>
                  <a:gd name="T19" fmla="*/ 211 h 554"/>
                  <a:gd name="T20" fmla="*/ 0 w 552"/>
                  <a:gd name="T21" fmla="*/ 214 h 554"/>
                  <a:gd name="T22" fmla="*/ 6 w 552"/>
                  <a:gd name="T23" fmla="*/ 543 h 554"/>
                  <a:gd name="T24" fmla="*/ 6 w 552"/>
                  <a:gd name="T25" fmla="*/ 543 h 554"/>
                  <a:gd name="T26" fmla="*/ 524 w 552"/>
                  <a:gd name="T27" fmla="*/ 554 h 554"/>
                  <a:gd name="T28" fmla="*/ 546 w 552"/>
                  <a:gd name="T29" fmla="*/ 543 h 554"/>
                  <a:gd name="T30" fmla="*/ 552 w 552"/>
                  <a:gd name="T31" fmla="*/ 526 h 554"/>
                  <a:gd name="T32" fmla="*/ 552 w 552"/>
                  <a:gd name="T33" fmla="*/ 213 h 554"/>
                  <a:gd name="T34" fmla="*/ 271 w 552"/>
                  <a:gd name="T35" fmla="*/ 22 h 554"/>
                  <a:gd name="T36" fmla="*/ 303 w 552"/>
                  <a:gd name="T37" fmla="*/ 39 h 554"/>
                  <a:gd name="T38" fmla="*/ 271 w 552"/>
                  <a:gd name="T39" fmla="*/ 22 h 554"/>
                  <a:gd name="T40" fmla="*/ 110 w 552"/>
                  <a:gd name="T41" fmla="*/ 232 h 554"/>
                  <a:gd name="T42" fmla="*/ 120 w 552"/>
                  <a:gd name="T43" fmla="*/ 57 h 554"/>
                  <a:gd name="T44" fmla="*/ 442 w 552"/>
                  <a:gd name="T45" fmla="*/ 66 h 554"/>
                  <a:gd name="T46" fmla="*/ 451 w 552"/>
                  <a:gd name="T47" fmla="*/ 241 h 554"/>
                  <a:gd name="T48" fmla="*/ 460 w 552"/>
                  <a:gd name="T49" fmla="*/ 161 h 554"/>
                  <a:gd name="T50" fmla="*/ 371 w 552"/>
                  <a:gd name="T51" fmla="*/ 330 h 554"/>
                  <a:gd name="T52" fmla="*/ 373 w 552"/>
                  <a:gd name="T53" fmla="*/ 346 h 554"/>
                  <a:gd name="T54" fmla="*/ 534 w 552"/>
                  <a:gd name="T55" fmla="*/ 228 h 554"/>
                  <a:gd name="T56" fmla="*/ 293 w 552"/>
                  <a:gd name="T57" fmla="*/ 334 h 554"/>
                  <a:gd name="T58" fmla="*/ 18 w 552"/>
                  <a:gd name="T59" fmla="*/ 521 h 554"/>
                  <a:gd name="T60" fmla="*/ 169 w 552"/>
                  <a:gd name="T61" fmla="*/ 345 h 554"/>
                  <a:gd name="T62" fmla="*/ 180 w 552"/>
                  <a:gd name="T63" fmla="*/ 330 h 554"/>
                  <a:gd name="T64" fmla="*/ 92 w 552"/>
                  <a:gd name="T65" fmla="*/ 161 h 554"/>
                  <a:gd name="T66" fmla="*/ 101 w 552"/>
                  <a:gd name="T67" fmla="*/ 241 h 554"/>
                  <a:gd name="T68" fmla="*/ 30 w 552"/>
                  <a:gd name="T69" fmla="*/ 536 h 554"/>
                  <a:gd name="T70" fmla="*/ 281 w 552"/>
                  <a:gd name="T71" fmla="*/ 349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52" h="554">
                    <a:moveTo>
                      <a:pt x="552" y="211"/>
                    </a:moveTo>
                    <a:cubicBezTo>
                      <a:pt x="551" y="211"/>
                      <a:pt x="551" y="210"/>
                      <a:pt x="551" y="210"/>
                    </a:cubicBezTo>
                    <a:cubicBezTo>
                      <a:pt x="551" y="209"/>
                      <a:pt x="550" y="209"/>
                      <a:pt x="550" y="208"/>
                    </a:cubicBezTo>
                    <a:cubicBezTo>
                      <a:pt x="550" y="208"/>
                      <a:pt x="549" y="207"/>
                      <a:pt x="549" y="207"/>
                    </a:cubicBezTo>
                    <a:cubicBezTo>
                      <a:pt x="549" y="207"/>
                      <a:pt x="549" y="207"/>
                      <a:pt x="548" y="206"/>
                    </a:cubicBezTo>
                    <a:cubicBezTo>
                      <a:pt x="460" y="138"/>
                      <a:pt x="460" y="138"/>
                      <a:pt x="460" y="138"/>
                    </a:cubicBezTo>
                    <a:cubicBezTo>
                      <a:pt x="460" y="66"/>
                      <a:pt x="460" y="66"/>
                      <a:pt x="460" y="66"/>
                    </a:cubicBezTo>
                    <a:cubicBezTo>
                      <a:pt x="460" y="51"/>
                      <a:pt x="448" y="39"/>
                      <a:pt x="432" y="39"/>
                    </a:cubicBezTo>
                    <a:cubicBezTo>
                      <a:pt x="333" y="39"/>
                      <a:pt x="333" y="39"/>
                      <a:pt x="333" y="39"/>
                    </a:cubicBezTo>
                    <a:cubicBezTo>
                      <a:pt x="293" y="8"/>
                      <a:pt x="293" y="8"/>
                      <a:pt x="293" y="8"/>
                    </a:cubicBezTo>
                    <a:cubicBezTo>
                      <a:pt x="283" y="0"/>
                      <a:pt x="269" y="0"/>
                      <a:pt x="259" y="8"/>
                    </a:cubicBezTo>
                    <a:cubicBezTo>
                      <a:pt x="219" y="39"/>
                      <a:pt x="219" y="39"/>
                      <a:pt x="219" y="39"/>
                    </a:cubicBezTo>
                    <a:cubicBezTo>
                      <a:pt x="120" y="39"/>
                      <a:pt x="120" y="39"/>
                      <a:pt x="120" y="39"/>
                    </a:cubicBezTo>
                    <a:cubicBezTo>
                      <a:pt x="104" y="39"/>
                      <a:pt x="92" y="51"/>
                      <a:pt x="92" y="66"/>
                    </a:cubicBezTo>
                    <a:cubicBezTo>
                      <a:pt x="92" y="138"/>
                      <a:pt x="92" y="138"/>
                      <a:pt x="92" y="138"/>
                    </a:cubicBezTo>
                    <a:cubicBezTo>
                      <a:pt x="4" y="206"/>
                      <a:pt x="4" y="206"/>
                      <a:pt x="4" y="206"/>
                    </a:cubicBezTo>
                    <a:cubicBezTo>
                      <a:pt x="3" y="207"/>
                      <a:pt x="3" y="207"/>
                      <a:pt x="3" y="207"/>
                    </a:cubicBezTo>
                    <a:cubicBezTo>
                      <a:pt x="3" y="207"/>
                      <a:pt x="2" y="208"/>
                      <a:pt x="2" y="208"/>
                    </a:cubicBezTo>
                    <a:cubicBezTo>
                      <a:pt x="2" y="209"/>
                      <a:pt x="1" y="209"/>
                      <a:pt x="1" y="210"/>
                    </a:cubicBezTo>
                    <a:cubicBezTo>
                      <a:pt x="1" y="210"/>
                      <a:pt x="1" y="211"/>
                      <a:pt x="1" y="211"/>
                    </a:cubicBezTo>
                    <a:cubicBezTo>
                      <a:pt x="0" y="212"/>
                      <a:pt x="0" y="212"/>
                      <a:pt x="0" y="213"/>
                    </a:cubicBezTo>
                    <a:cubicBezTo>
                      <a:pt x="0" y="213"/>
                      <a:pt x="0" y="213"/>
                      <a:pt x="0" y="214"/>
                    </a:cubicBezTo>
                    <a:cubicBezTo>
                      <a:pt x="0" y="526"/>
                      <a:pt x="0" y="526"/>
                      <a:pt x="0" y="526"/>
                    </a:cubicBezTo>
                    <a:cubicBezTo>
                      <a:pt x="0" y="532"/>
                      <a:pt x="2" y="538"/>
                      <a:pt x="6" y="543"/>
                    </a:cubicBezTo>
                    <a:cubicBezTo>
                      <a:pt x="6" y="543"/>
                      <a:pt x="6" y="543"/>
                      <a:pt x="6" y="543"/>
                    </a:cubicBezTo>
                    <a:cubicBezTo>
                      <a:pt x="6" y="543"/>
                      <a:pt x="6" y="543"/>
                      <a:pt x="6" y="543"/>
                    </a:cubicBezTo>
                    <a:cubicBezTo>
                      <a:pt x="11" y="550"/>
                      <a:pt x="19" y="554"/>
                      <a:pt x="28" y="554"/>
                    </a:cubicBezTo>
                    <a:cubicBezTo>
                      <a:pt x="524" y="554"/>
                      <a:pt x="524" y="554"/>
                      <a:pt x="524" y="554"/>
                    </a:cubicBezTo>
                    <a:cubicBezTo>
                      <a:pt x="533" y="554"/>
                      <a:pt x="541" y="550"/>
                      <a:pt x="546" y="543"/>
                    </a:cubicBezTo>
                    <a:cubicBezTo>
                      <a:pt x="546" y="543"/>
                      <a:pt x="546" y="543"/>
                      <a:pt x="546" y="543"/>
                    </a:cubicBezTo>
                    <a:cubicBezTo>
                      <a:pt x="547" y="543"/>
                      <a:pt x="547" y="543"/>
                      <a:pt x="547" y="543"/>
                    </a:cubicBezTo>
                    <a:cubicBezTo>
                      <a:pt x="550" y="538"/>
                      <a:pt x="552" y="532"/>
                      <a:pt x="552" y="526"/>
                    </a:cubicBezTo>
                    <a:cubicBezTo>
                      <a:pt x="552" y="214"/>
                      <a:pt x="552" y="214"/>
                      <a:pt x="552" y="214"/>
                    </a:cubicBezTo>
                    <a:cubicBezTo>
                      <a:pt x="552" y="213"/>
                      <a:pt x="552" y="213"/>
                      <a:pt x="552" y="213"/>
                    </a:cubicBezTo>
                    <a:cubicBezTo>
                      <a:pt x="552" y="212"/>
                      <a:pt x="552" y="212"/>
                      <a:pt x="552" y="211"/>
                    </a:cubicBezTo>
                    <a:close/>
                    <a:moveTo>
                      <a:pt x="271" y="22"/>
                    </a:moveTo>
                    <a:cubicBezTo>
                      <a:pt x="274" y="20"/>
                      <a:pt x="278" y="20"/>
                      <a:pt x="281" y="22"/>
                    </a:cubicBezTo>
                    <a:cubicBezTo>
                      <a:pt x="303" y="39"/>
                      <a:pt x="303" y="39"/>
                      <a:pt x="303" y="39"/>
                    </a:cubicBezTo>
                    <a:cubicBezTo>
                      <a:pt x="249" y="39"/>
                      <a:pt x="249" y="39"/>
                      <a:pt x="249" y="39"/>
                    </a:cubicBezTo>
                    <a:lnTo>
                      <a:pt x="271" y="22"/>
                    </a:lnTo>
                    <a:close/>
                    <a:moveTo>
                      <a:pt x="101" y="241"/>
                    </a:moveTo>
                    <a:cubicBezTo>
                      <a:pt x="106" y="241"/>
                      <a:pt x="110" y="237"/>
                      <a:pt x="110" y="232"/>
                    </a:cubicBezTo>
                    <a:cubicBezTo>
                      <a:pt x="110" y="66"/>
                      <a:pt x="110" y="66"/>
                      <a:pt x="110" y="66"/>
                    </a:cubicBezTo>
                    <a:cubicBezTo>
                      <a:pt x="110" y="61"/>
                      <a:pt x="115" y="57"/>
                      <a:pt x="120" y="57"/>
                    </a:cubicBezTo>
                    <a:cubicBezTo>
                      <a:pt x="432" y="57"/>
                      <a:pt x="432" y="57"/>
                      <a:pt x="432" y="57"/>
                    </a:cubicBezTo>
                    <a:cubicBezTo>
                      <a:pt x="437" y="57"/>
                      <a:pt x="442" y="61"/>
                      <a:pt x="442" y="66"/>
                    </a:cubicBezTo>
                    <a:cubicBezTo>
                      <a:pt x="442" y="232"/>
                      <a:pt x="442" y="232"/>
                      <a:pt x="442" y="232"/>
                    </a:cubicBezTo>
                    <a:cubicBezTo>
                      <a:pt x="442" y="237"/>
                      <a:pt x="446" y="241"/>
                      <a:pt x="451" y="241"/>
                    </a:cubicBezTo>
                    <a:cubicBezTo>
                      <a:pt x="456" y="241"/>
                      <a:pt x="460" y="237"/>
                      <a:pt x="460" y="232"/>
                    </a:cubicBezTo>
                    <a:cubicBezTo>
                      <a:pt x="460" y="161"/>
                      <a:pt x="460" y="161"/>
                      <a:pt x="460" y="161"/>
                    </a:cubicBezTo>
                    <a:cubicBezTo>
                      <a:pt x="525" y="211"/>
                      <a:pt x="525" y="211"/>
                      <a:pt x="525" y="211"/>
                    </a:cubicBezTo>
                    <a:cubicBezTo>
                      <a:pt x="371" y="330"/>
                      <a:pt x="371" y="330"/>
                      <a:pt x="371" y="330"/>
                    </a:cubicBezTo>
                    <a:cubicBezTo>
                      <a:pt x="369" y="332"/>
                      <a:pt x="367" y="336"/>
                      <a:pt x="368" y="339"/>
                    </a:cubicBezTo>
                    <a:cubicBezTo>
                      <a:pt x="368" y="342"/>
                      <a:pt x="370" y="345"/>
                      <a:pt x="373" y="346"/>
                    </a:cubicBezTo>
                    <a:cubicBezTo>
                      <a:pt x="377" y="347"/>
                      <a:pt x="380" y="347"/>
                      <a:pt x="383" y="345"/>
                    </a:cubicBezTo>
                    <a:cubicBezTo>
                      <a:pt x="534" y="228"/>
                      <a:pt x="534" y="228"/>
                      <a:pt x="534" y="228"/>
                    </a:cubicBezTo>
                    <a:cubicBezTo>
                      <a:pt x="534" y="521"/>
                      <a:pt x="534" y="521"/>
                      <a:pt x="534" y="521"/>
                    </a:cubicBezTo>
                    <a:cubicBezTo>
                      <a:pt x="293" y="334"/>
                      <a:pt x="293" y="334"/>
                      <a:pt x="293" y="334"/>
                    </a:cubicBezTo>
                    <a:cubicBezTo>
                      <a:pt x="283" y="327"/>
                      <a:pt x="269" y="327"/>
                      <a:pt x="259" y="334"/>
                    </a:cubicBezTo>
                    <a:cubicBezTo>
                      <a:pt x="18" y="521"/>
                      <a:pt x="18" y="521"/>
                      <a:pt x="18" y="521"/>
                    </a:cubicBezTo>
                    <a:cubicBezTo>
                      <a:pt x="18" y="228"/>
                      <a:pt x="18" y="228"/>
                      <a:pt x="18" y="228"/>
                    </a:cubicBezTo>
                    <a:cubicBezTo>
                      <a:pt x="169" y="345"/>
                      <a:pt x="169" y="345"/>
                      <a:pt x="169" y="345"/>
                    </a:cubicBezTo>
                    <a:cubicBezTo>
                      <a:pt x="173" y="348"/>
                      <a:pt x="179" y="347"/>
                      <a:pt x="182" y="343"/>
                    </a:cubicBezTo>
                    <a:cubicBezTo>
                      <a:pt x="185" y="339"/>
                      <a:pt x="185" y="333"/>
                      <a:pt x="180" y="330"/>
                    </a:cubicBezTo>
                    <a:cubicBezTo>
                      <a:pt x="27" y="211"/>
                      <a:pt x="27" y="211"/>
                      <a:pt x="27" y="211"/>
                    </a:cubicBezTo>
                    <a:cubicBezTo>
                      <a:pt x="92" y="161"/>
                      <a:pt x="92" y="161"/>
                      <a:pt x="92" y="161"/>
                    </a:cubicBezTo>
                    <a:cubicBezTo>
                      <a:pt x="92" y="232"/>
                      <a:pt x="92" y="232"/>
                      <a:pt x="92" y="232"/>
                    </a:cubicBezTo>
                    <a:cubicBezTo>
                      <a:pt x="92" y="237"/>
                      <a:pt x="96" y="241"/>
                      <a:pt x="101" y="241"/>
                    </a:cubicBezTo>
                    <a:close/>
                    <a:moveTo>
                      <a:pt x="522" y="536"/>
                    </a:moveTo>
                    <a:cubicBezTo>
                      <a:pt x="30" y="536"/>
                      <a:pt x="30" y="536"/>
                      <a:pt x="30" y="536"/>
                    </a:cubicBezTo>
                    <a:cubicBezTo>
                      <a:pt x="271" y="349"/>
                      <a:pt x="271" y="349"/>
                      <a:pt x="271" y="349"/>
                    </a:cubicBezTo>
                    <a:cubicBezTo>
                      <a:pt x="274" y="346"/>
                      <a:pt x="278" y="346"/>
                      <a:pt x="281" y="349"/>
                    </a:cubicBezTo>
                    <a:lnTo>
                      <a:pt x="522" y="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CD9D5168-648C-4F5E-8D69-49C90244BA35}"/>
                  </a:ext>
                </a:extLst>
              </p:cNvPr>
              <p:cNvSpPr>
                <a:spLocks/>
              </p:cNvSpPr>
              <p:nvPr/>
            </p:nvSpPr>
            <p:spPr bwMode="auto">
              <a:xfrm>
                <a:off x="2355" y="3858"/>
                <a:ext cx="61" cy="61"/>
              </a:xfrm>
              <a:custGeom>
                <a:avLst/>
                <a:gdLst>
                  <a:gd name="T0" fmla="*/ 110 w 220"/>
                  <a:gd name="T1" fmla="*/ 220 h 220"/>
                  <a:gd name="T2" fmla="*/ 119 w 220"/>
                  <a:gd name="T3" fmla="*/ 211 h 220"/>
                  <a:gd name="T4" fmla="*/ 110 w 220"/>
                  <a:gd name="T5" fmla="*/ 202 h 220"/>
                  <a:gd name="T6" fmla="*/ 18 w 220"/>
                  <a:gd name="T7" fmla="*/ 110 h 220"/>
                  <a:gd name="T8" fmla="*/ 110 w 220"/>
                  <a:gd name="T9" fmla="*/ 18 h 220"/>
                  <a:gd name="T10" fmla="*/ 202 w 220"/>
                  <a:gd name="T11" fmla="*/ 110 h 220"/>
                  <a:gd name="T12" fmla="*/ 202 w 220"/>
                  <a:gd name="T13" fmla="*/ 147 h 220"/>
                  <a:gd name="T14" fmla="*/ 184 w 220"/>
                  <a:gd name="T15" fmla="*/ 165 h 220"/>
                  <a:gd name="T16" fmla="*/ 165 w 220"/>
                  <a:gd name="T17" fmla="*/ 147 h 220"/>
                  <a:gd name="T18" fmla="*/ 165 w 220"/>
                  <a:gd name="T19" fmla="*/ 110 h 220"/>
                  <a:gd name="T20" fmla="*/ 156 w 220"/>
                  <a:gd name="T21" fmla="*/ 101 h 220"/>
                  <a:gd name="T22" fmla="*/ 147 w 220"/>
                  <a:gd name="T23" fmla="*/ 110 h 220"/>
                  <a:gd name="T24" fmla="*/ 110 w 220"/>
                  <a:gd name="T25" fmla="*/ 147 h 220"/>
                  <a:gd name="T26" fmla="*/ 73 w 220"/>
                  <a:gd name="T27" fmla="*/ 110 h 220"/>
                  <a:gd name="T28" fmla="*/ 110 w 220"/>
                  <a:gd name="T29" fmla="*/ 73 h 220"/>
                  <a:gd name="T30" fmla="*/ 119 w 220"/>
                  <a:gd name="T31" fmla="*/ 64 h 220"/>
                  <a:gd name="T32" fmla="*/ 110 w 220"/>
                  <a:gd name="T33" fmla="*/ 55 h 220"/>
                  <a:gd name="T34" fmla="*/ 57 w 220"/>
                  <a:gd name="T35" fmla="*/ 95 h 220"/>
                  <a:gd name="T36" fmla="*/ 81 w 220"/>
                  <a:gd name="T37" fmla="*/ 157 h 220"/>
                  <a:gd name="T38" fmla="*/ 147 w 220"/>
                  <a:gd name="T39" fmla="*/ 151 h 220"/>
                  <a:gd name="T40" fmla="*/ 186 w 220"/>
                  <a:gd name="T41" fmla="*/ 184 h 220"/>
                  <a:gd name="T42" fmla="*/ 220 w 220"/>
                  <a:gd name="T43" fmla="*/ 147 h 220"/>
                  <a:gd name="T44" fmla="*/ 220 w 220"/>
                  <a:gd name="T45" fmla="*/ 110 h 220"/>
                  <a:gd name="T46" fmla="*/ 110 w 220"/>
                  <a:gd name="T47" fmla="*/ 0 h 220"/>
                  <a:gd name="T48" fmla="*/ 0 w 220"/>
                  <a:gd name="T49" fmla="*/ 110 h 220"/>
                  <a:gd name="T50" fmla="*/ 110 w 220"/>
                  <a:gd name="T5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0" h="220">
                    <a:moveTo>
                      <a:pt x="110" y="220"/>
                    </a:moveTo>
                    <a:cubicBezTo>
                      <a:pt x="115" y="220"/>
                      <a:pt x="119" y="216"/>
                      <a:pt x="119" y="211"/>
                    </a:cubicBezTo>
                    <a:cubicBezTo>
                      <a:pt x="119" y="206"/>
                      <a:pt x="115" y="202"/>
                      <a:pt x="110" y="202"/>
                    </a:cubicBezTo>
                    <a:cubicBezTo>
                      <a:pt x="59" y="202"/>
                      <a:pt x="18" y="161"/>
                      <a:pt x="18" y="110"/>
                    </a:cubicBezTo>
                    <a:cubicBezTo>
                      <a:pt x="18" y="59"/>
                      <a:pt x="59" y="18"/>
                      <a:pt x="110" y="18"/>
                    </a:cubicBezTo>
                    <a:cubicBezTo>
                      <a:pt x="161" y="18"/>
                      <a:pt x="202" y="59"/>
                      <a:pt x="202" y="110"/>
                    </a:cubicBezTo>
                    <a:cubicBezTo>
                      <a:pt x="202" y="147"/>
                      <a:pt x="202" y="147"/>
                      <a:pt x="202" y="147"/>
                    </a:cubicBezTo>
                    <a:cubicBezTo>
                      <a:pt x="202" y="157"/>
                      <a:pt x="194" y="165"/>
                      <a:pt x="184" y="165"/>
                    </a:cubicBezTo>
                    <a:cubicBezTo>
                      <a:pt x="173" y="165"/>
                      <a:pt x="165" y="157"/>
                      <a:pt x="165" y="147"/>
                    </a:cubicBezTo>
                    <a:cubicBezTo>
                      <a:pt x="165" y="110"/>
                      <a:pt x="165" y="110"/>
                      <a:pt x="165" y="110"/>
                    </a:cubicBezTo>
                    <a:cubicBezTo>
                      <a:pt x="165" y="105"/>
                      <a:pt x="161" y="101"/>
                      <a:pt x="156" y="101"/>
                    </a:cubicBezTo>
                    <a:cubicBezTo>
                      <a:pt x="151" y="101"/>
                      <a:pt x="147" y="105"/>
                      <a:pt x="147" y="110"/>
                    </a:cubicBezTo>
                    <a:cubicBezTo>
                      <a:pt x="147" y="130"/>
                      <a:pt x="130" y="147"/>
                      <a:pt x="110" y="147"/>
                    </a:cubicBezTo>
                    <a:cubicBezTo>
                      <a:pt x="90" y="147"/>
                      <a:pt x="73" y="130"/>
                      <a:pt x="73" y="110"/>
                    </a:cubicBezTo>
                    <a:cubicBezTo>
                      <a:pt x="73" y="90"/>
                      <a:pt x="90" y="73"/>
                      <a:pt x="110" y="73"/>
                    </a:cubicBezTo>
                    <a:cubicBezTo>
                      <a:pt x="115" y="73"/>
                      <a:pt x="119" y="69"/>
                      <a:pt x="119" y="64"/>
                    </a:cubicBezTo>
                    <a:cubicBezTo>
                      <a:pt x="119" y="59"/>
                      <a:pt x="115" y="55"/>
                      <a:pt x="110" y="55"/>
                    </a:cubicBezTo>
                    <a:cubicBezTo>
                      <a:pt x="85" y="55"/>
                      <a:pt x="64" y="71"/>
                      <a:pt x="57" y="95"/>
                    </a:cubicBezTo>
                    <a:cubicBezTo>
                      <a:pt x="50" y="119"/>
                      <a:pt x="60" y="144"/>
                      <a:pt x="81" y="157"/>
                    </a:cubicBezTo>
                    <a:cubicBezTo>
                      <a:pt x="102" y="170"/>
                      <a:pt x="129" y="167"/>
                      <a:pt x="147" y="151"/>
                    </a:cubicBezTo>
                    <a:cubicBezTo>
                      <a:pt x="149" y="170"/>
                      <a:pt x="166" y="185"/>
                      <a:pt x="186" y="184"/>
                    </a:cubicBezTo>
                    <a:cubicBezTo>
                      <a:pt x="205" y="183"/>
                      <a:pt x="220" y="166"/>
                      <a:pt x="220" y="147"/>
                    </a:cubicBezTo>
                    <a:cubicBezTo>
                      <a:pt x="220" y="110"/>
                      <a:pt x="220" y="110"/>
                      <a:pt x="220" y="110"/>
                    </a:cubicBezTo>
                    <a:cubicBezTo>
                      <a:pt x="220" y="49"/>
                      <a:pt x="171" y="0"/>
                      <a:pt x="110" y="0"/>
                    </a:cubicBezTo>
                    <a:cubicBezTo>
                      <a:pt x="49" y="0"/>
                      <a:pt x="0" y="49"/>
                      <a:pt x="0" y="110"/>
                    </a:cubicBezTo>
                    <a:cubicBezTo>
                      <a:pt x="0" y="171"/>
                      <a:pt x="49" y="220"/>
                      <a:pt x="110" y="2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6" name="Group 55">
            <a:extLst>
              <a:ext uri="{FF2B5EF4-FFF2-40B4-BE49-F238E27FC236}">
                <a16:creationId xmlns:a16="http://schemas.microsoft.com/office/drawing/2014/main" id="{FB35C441-C4DE-413B-AD29-0DCFC759C011}"/>
              </a:ext>
            </a:extLst>
          </p:cNvPr>
          <p:cNvGrpSpPr/>
          <p:nvPr/>
        </p:nvGrpSpPr>
        <p:grpSpPr>
          <a:xfrm>
            <a:off x="7895308" y="6072190"/>
            <a:ext cx="1871349" cy="340516"/>
            <a:chOff x="7895308" y="6072190"/>
            <a:chExt cx="1871349" cy="340516"/>
          </a:xfrm>
        </p:grpSpPr>
        <p:sp>
          <p:nvSpPr>
            <p:cNvPr id="13" name="TextBox 12">
              <a:extLst>
                <a:ext uri="{FF2B5EF4-FFF2-40B4-BE49-F238E27FC236}">
                  <a16:creationId xmlns:a16="http://schemas.microsoft.com/office/drawing/2014/main" id="{1FBB07EA-9956-41AD-9074-F9CD0CD6E274}"/>
                </a:ext>
              </a:extLst>
            </p:cNvPr>
            <p:cNvSpPr txBox="1"/>
            <p:nvPr/>
          </p:nvSpPr>
          <p:spPr>
            <a:xfrm>
              <a:off x="8454124" y="6103949"/>
              <a:ext cx="1312533" cy="276999"/>
            </a:xfrm>
            <a:prstGeom prst="rect">
              <a:avLst/>
            </a:prstGeom>
            <a:noFill/>
          </p:spPr>
          <p:txBody>
            <a:bodyPr wrap="square" lIns="0" tIns="0" rIns="0" bIns="0" rtlCol="0">
              <a:spAutoFit/>
            </a:bodyPr>
            <a:lstStyle/>
            <a:p>
              <a:pPr>
                <a:spcAft>
                  <a:spcPts val="1000"/>
                </a:spcAft>
              </a:pPr>
              <a:r>
                <a:rPr lang="en-US" dirty="0">
                  <a:solidFill>
                    <a:schemeClr val="bg1"/>
                  </a:solidFill>
                </a:rPr>
                <a:t>@HDR_UK</a:t>
              </a:r>
            </a:p>
          </p:txBody>
        </p:sp>
        <p:sp>
          <p:nvSpPr>
            <p:cNvPr id="53" name="Freeform 24">
              <a:extLst>
                <a:ext uri="{FF2B5EF4-FFF2-40B4-BE49-F238E27FC236}">
                  <a16:creationId xmlns:a16="http://schemas.microsoft.com/office/drawing/2014/main" id="{E5B53A12-41AC-47AC-9EA8-B3C3C8ADE449}"/>
                </a:ext>
              </a:extLst>
            </p:cNvPr>
            <p:cNvSpPr>
              <a:spLocks noEditPoints="1"/>
            </p:cNvSpPr>
            <p:nvPr/>
          </p:nvSpPr>
          <p:spPr bwMode="auto">
            <a:xfrm>
              <a:off x="7895308" y="6072190"/>
              <a:ext cx="419390" cy="340516"/>
            </a:xfrm>
            <a:custGeom>
              <a:avLst/>
              <a:gdLst>
                <a:gd name="T0" fmla="*/ 4 w 384"/>
                <a:gd name="T1" fmla="*/ 283 h 313"/>
                <a:gd name="T2" fmla="*/ 10 w 384"/>
                <a:gd name="T3" fmla="*/ 267 h 313"/>
                <a:gd name="T4" fmla="*/ 21 w 384"/>
                <a:gd name="T5" fmla="*/ 191 h 313"/>
                <a:gd name="T6" fmla="*/ 32 w 384"/>
                <a:gd name="T7" fmla="*/ 182 h 313"/>
                <a:gd name="T8" fmla="*/ 7 w 384"/>
                <a:gd name="T9" fmla="*/ 120 h 313"/>
                <a:gd name="T10" fmla="*/ 19 w 384"/>
                <a:gd name="T11" fmla="*/ 112 h 313"/>
                <a:gd name="T12" fmla="*/ 27 w 384"/>
                <a:gd name="T13" fmla="*/ 17 h 313"/>
                <a:gd name="T14" fmla="*/ 38 w 384"/>
                <a:gd name="T15" fmla="*/ 16 h 313"/>
                <a:gd name="T16" fmla="*/ 183 w 384"/>
                <a:gd name="T17" fmla="*/ 88 h 313"/>
                <a:gd name="T18" fmla="*/ 266 w 384"/>
                <a:gd name="T19" fmla="*/ 1 h 313"/>
                <a:gd name="T20" fmla="*/ 321 w 384"/>
                <a:gd name="T21" fmla="*/ 20 h 313"/>
                <a:gd name="T22" fmla="*/ 376 w 384"/>
                <a:gd name="T23" fmla="*/ 3 h 313"/>
                <a:gd name="T24" fmla="*/ 361 w 384"/>
                <a:gd name="T25" fmla="*/ 39 h 313"/>
                <a:gd name="T26" fmla="*/ 382 w 384"/>
                <a:gd name="T27" fmla="*/ 36 h 313"/>
                <a:gd name="T28" fmla="*/ 352 w 384"/>
                <a:gd name="T29" fmla="*/ 83 h 313"/>
                <a:gd name="T30" fmla="*/ 144 w 384"/>
                <a:gd name="T31" fmla="*/ 313 h 313"/>
                <a:gd name="T32" fmla="*/ 144 w 384"/>
                <a:gd name="T33" fmla="*/ 300 h 313"/>
                <a:gd name="T34" fmla="*/ 339 w 384"/>
                <a:gd name="T35" fmla="*/ 74 h 313"/>
                <a:gd name="T36" fmla="*/ 367 w 384"/>
                <a:gd name="T37" fmla="*/ 50 h 313"/>
                <a:gd name="T38" fmla="*/ 333 w 384"/>
                <a:gd name="T39" fmla="*/ 56 h 313"/>
                <a:gd name="T40" fmla="*/ 359 w 384"/>
                <a:gd name="T41" fmla="*/ 19 h 313"/>
                <a:gd name="T42" fmla="*/ 313 w 384"/>
                <a:gd name="T43" fmla="*/ 31 h 313"/>
                <a:gd name="T44" fmla="*/ 266 w 384"/>
                <a:gd name="T45" fmla="*/ 14 h 313"/>
                <a:gd name="T46" fmla="*/ 196 w 384"/>
                <a:gd name="T47" fmla="*/ 106 h 313"/>
                <a:gd name="T48" fmla="*/ 35 w 384"/>
                <a:gd name="T49" fmla="*/ 32 h 313"/>
                <a:gd name="T50" fmla="*/ 86 w 384"/>
                <a:gd name="T51" fmla="*/ 137 h 313"/>
                <a:gd name="T52" fmla="*/ 25 w 384"/>
                <a:gd name="T53" fmla="*/ 130 h 313"/>
                <a:gd name="T54" fmla="*/ 92 w 384"/>
                <a:gd name="T55" fmla="*/ 202 h 313"/>
                <a:gd name="T56" fmla="*/ 38 w 384"/>
                <a:gd name="T57" fmla="*/ 200 h 313"/>
                <a:gd name="T58" fmla="*/ 131 w 384"/>
                <a:gd name="T59" fmla="*/ 235 h 313"/>
                <a:gd name="T60" fmla="*/ 23 w 384"/>
                <a:gd name="T61" fmla="*/ 280 h 313"/>
                <a:gd name="T62" fmla="*/ 12 w 384"/>
                <a:gd name="T63" fmla="*/ 273 h 313"/>
                <a:gd name="T64" fmla="*/ 25 w 384"/>
                <a:gd name="T65" fmla="*/ 193 h 313"/>
                <a:gd name="T66" fmla="*/ 12 w 384"/>
                <a:gd name="T67" fmla="*/ 122 h 313"/>
                <a:gd name="T68" fmla="*/ 343 w 384"/>
                <a:gd name="T69" fmla="*/ 56 h 313"/>
                <a:gd name="T70" fmla="*/ 371 w 384"/>
                <a:gd name="T71" fmla="*/ 39 h 313"/>
                <a:gd name="T72" fmla="*/ 373 w 384"/>
                <a:gd name="T73" fmla="*/ 13 h 313"/>
                <a:gd name="T74" fmla="*/ 365 w 384"/>
                <a:gd name="T75"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4" h="313">
                  <a:moveTo>
                    <a:pt x="144" y="313"/>
                  </a:moveTo>
                  <a:cubicBezTo>
                    <a:pt x="79" y="313"/>
                    <a:pt x="27" y="302"/>
                    <a:pt x="4" y="283"/>
                  </a:cubicBezTo>
                  <a:cubicBezTo>
                    <a:pt x="1" y="280"/>
                    <a:pt x="0" y="277"/>
                    <a:pt x="1" y="273"/>
                  </a:cubicBezTo>
                  <a:cubicBezTo>
                    <a:pt x="3" y="270"/>
                    <a:pt x="6" y="267"/>
                    <a:pt x="10" y="267"/>
                  </a:cubicBezTo>
                  <a:cubicBezTo>
                    <a:pt x="48" y="267"/>
                    <a:pt x="73" y="258"/>
                    <a:pt x="92" y="247"/>
                  </a:cubicBezTo>
                  <a:cubicBezTo>
                    <a:pt x="55" y="242"/>
                    <a:pt x="32" y="225"/>
                    <a:pt x="21" y="191"/>
                  </a:cubicBezTo>
                  <a:cubicBezTo>
                    <a:pt x="19" y="188"/>
                    <a:pt x="21" y="185"/>
                    <a:pt x="23" y="183"/>
                  </a:cubicBezTo>
                  <a:cubicBezTo>
                    <a:pt x="26" y="181"/>
                    <a:pt x="30" y="181"/>
                    <a:pt x="32" y="182"/>
                  </a:cubicBezTo>
                  <a:cubicBezTo>
                    <a:pt x="42" y="189"/>
                    <a:pt x="52" y="190"/>
                    <a:pt x="64" y="190"/>
                  </a:cubicBezTo>
                  <a:cubicBezTo>
                    <a:pt x="39" y="175"/>
                    <a:pt x="16" y="150"/>
                    <a:pt x="7" y="120"/>
                  </a:cubicBezTo>
                  <a:cubicBezTo>
                    <a:pt x="6" y="117"/>
                    <a:pt x="8" y="113"/>
                    <a:pt x="10" y="111"/>
                  </a:cubicBezTo>
                  <a:cubicBezTo>
                    <a:pt x="14" y="109"/>
                    <a:pt x="17" y="110"/>
                    <a:pt x="19" y="112"/>
                  </a:cubicBezTo>
                  <a:cubicBezTo>
                    <a:pt x="27" y="118"/>
                    <a:pt x="34" y="122"/>
                    <a:pt x="46" y="124"/>
                  </a:cubicBezTo>
                  <a:cubicBezTo>
                    <a:pt x="21" y="98"/>
                    <a:pt x="5" y="59"/>
                    <a:pt x="27" y="17"/>
                  </a:cubicBezTo>
                  <a:cubicBezTo>
                    <a:pt x="31" y="9"/>
                    <a:pt x="31" y="9"/>
                    <a:pt x="31" y="9"/>
                  </a:cubicBezTo>
                  <a:cubicBezTo>
                    <a:pt x="38" y="16"/>
                    <a:pt x="38" y="16"/>
                    <a:pt x="38" y="16"/>
                  </a:cubicBezTo>
                  <a:cubicBezTo>
                    <a:pt x="78" y="58"/>
                    <a:pt x="115" y="78"/>
                    <a:pt x="183" y="91"/>
                  </a:cubicBezTo>
                  <a:cubicBezTo>
                    <a:pt x="183" y="88"/>
                    <a:pt x="183" y="88"/>
                    <a:pt x="183" y="88"/>
                  </a:cubicBezTo>
                  <a:cubicBezTo>
                    <a:pt x="183" y="41"/>
                    <a:pt x="220" y="2"/>
                    <a:pt x="266" y="1"/>
                  </a:cubicBezTo>
                  <a:cubicBezTo>
                    <a:pt x="266" y="1"/>
                    <a:pt x="266" y="1"/>
                    <a:pt x="266" y="1"/>
                  </a:cubicBezTo>
                  <a:cubicBezTo>
                    <a:pt x="284" y="1"/>
                    <a:pt x="309" y="14"/>
                    <a:pt x="320" y="20"/>
                  </a:cubicBezTo>
                  <a:cubicBezTo>
                    <a:pt x="321" y="20"/>
                    <a:pt x="321" y="20"/>
                    <a:pt x="321" y="20"/>
                  </a:cubicBezTo>
                  <a:cubicBezTo>
                    <a:pt x="334" y="16"/>
                    <a:pt x="350" y="9"/>
                    <a:pt x="368" y="2"/>
                  </a:cubicBezTo>
                  <a:cubicBezTo>
                    <a:pt x="371" y="0"/>
                    <a:pt x="374" y="1"/>
                    <a:pt x="376" y="3"/>
                  </a:cubicBezTo>
                  <a:cubicBezTo>
                    <a:pt x="378" y="5"/>
                    <a:pt x="378" y="7"/>
                    <a:pt x="377" y="11"/>
                  </a:cubicBezTo>
                  <a:cubicBezTo>
                    <a:pt x="374" y="20"/>
                    <a:pt x="369" y="29"/>
                    <a:pt x="361" y="39"/>
                  </a:cubicBezTo>
                  <a:cubicBezTo>
                    <a:pt x="374" y="34"/>
                    <a:pt x="374" y="34"/>
                    <a:pt x="374" y="34"/>
                  </a:cubicBezTo>
                  <a:cubicBezTo>
                    <a:pt x="376" y="33"/>
                    <a:pt x="380" y="34"/>
                    <a:pt x="382" y="36"/>
                  </a:cubicBezTo>
                  <a:cubicBezTo>
                    <a:pt x="384" y="38"/>
                    <a:pt x="384" y="41"/>
                    <a:pt x="384" y="44"/>
                  </a:cubicBezTo>
                  <a:cubicBezTo>
                    <a:pt x="378" y="63"/>
                    <a:pt x="366" y="76"/>
                    <a:pt x="352" y="83"/>
                  </a:cubicBezTo>
                  <a:cubicBezTo>
                    <a:pt x="352" y="85"/>
                    <a:pt x="352" y="85"/>
                    <a:pt x="352" y="85"/>
                  </a:cubicBezTo>
                  <a:cubicBezTo>
                    <a:pt x="352" y="211"/>
                    <a:pt x="258" y="313"/>
                    <a:pt x="144" y="313"/>
                  </a:cubicBezTo>
                  <a:close/>
                  <a:moveTo>
                    <a:pt x="23" y="280"/>
                  </a:moveTo>
                  <a:cubicBezTo>
                    <a:pt x="45" y="290"/>
                    <a:pt x="84" y="300"/>
                    <a:pt x="144" y="300"/>
                  </a:cubicBezTo>
                  <a:cubicBezTo>
                    <a:pt x="251" y="300"/>
                    <a:pt x="339" y="204"/>
                    <a:pt x="339" y="85"/>
                  </a:cubicBezTo>
                  <a:cubicBezTo>
                    <a:pt x="339" y="74"/>
                    <a:pt x="339" y="74"/>
                    <a:pt x="339" y="74"/>
                  </a:cubicBezTo>
                  <a:cubicBezTo>
                    <a:pt x="343" y="73"/>
                    <a:pt x="343" y="73"/>
                    <a:pt x="343" y="73"/>
                  </a:cubicBezTo>
                  <a:cubicBezTo>
                    <a:pt x="355" y="69"/>
                    <a:pt x="362" y="59"/>
                    <a:pt x="367" y="50"/>
                  </a:cubicBezTo>
                  <a:cubicBezTo>
                    <a:pt x="341" y="59"/>
                    <a:pt x="341" y="59"/>
                    <a:pt x="341" y="59"/>
                  </a:cubicBezTo>
                  <a:cubicBezTo>
                    <a:pt x="338" y="60"/>
                    <a:pt x="334" y="59"/>
                    <a:pt x="333" y="56"/>
                  </a:cubicBezTo>
                  <a:cubicBezTo>
                    <a:pt x="332" y="52"/>
                    <a:pt x="332" y="48"/>
                    <a:pt x="335" y="46"/>
                  </a:cubicBezTo>
                  <a:cubicBezTo>
                    <a:pt x="345" y="38"/>
                    <a:pt x="353" y="29"/>
                    <a:pt x="359" y="19"/>
                  </a:cubicBezTo>
                  <a:cubicBezTo>
                    <a:pt x="346" y="24"/>
                    <a:pt x="334" y="29"/>
                    <a:pt x="324" y="32"/>
                  </a:cubicBezTo>
                  <a:cubicBezTo>
                    <a:pt x="321" y="33"/>
                    <a:pt x="317" y="33"/>
                    <a:pt x="313" y="31"/>
                  </a:cubicBezTo>
                  <a:cubicBezTo>
                    <a:pt x="306" y="27"/>
                    <a:pt x="281" y="13"/>
                    <a:pt x="266" y="14"/>
                  </a:cubicBezTo>
                  <a:cubicBezTo>
                    <a:pt x="266" y="14"/>
                    <a:pt x="266" y="14"/>
                    <a:pt x="266" y="14"/>
                  </a:cubicBezTo>
                  <a:cubicBezTo>
                    <a:pt x="227" y="15"/>
                    <a:pt x="196" y="48"/>
                    <a:pt x="196" y="88"/>
                  </a:cubicBezTo>
                  <a:cubicBezTo>
                    <a:pt x="196" y="106"/>
                    <a:pt x="196" y="106"/>
                    <a:pt x="196" y="106"/>
                  </a:cubicBezTo>
                  <a:cubicBezTo>
                    <a:pt x="188" y="105"/>
                    <a:pt x="188" y="105"/>
                    <a:pt x="188" y="105"/>
                  </a:cubicBezTo>
                  <a:cubicBezTo>
                    <a:pt x="116" y="92"/>
                    <a:pt x="77" y="73"/>
                    <a:pt x="35" y="32"/>
                  </a:cubicBezTo>
                  <a:cubicBezTo>
                    <a:pt x="16" y="82"/>
                    <a:pt x="56" y="116"/>
                    <a:pt x="70" y="126"/>
                  </a:cubicBezTo>
                  <a:cubicBezTo>
                    <a:pt x="86" y="137"/>
                    <a:pt x="86" y="137"/>
                    <a:pt x="86" y="137"/>
                  </a:cubicBezTo>
                  <a:cubicBezTo>
                    <a:pt x="66" y="137"/>
                    <a:pt x="66" y="137"/>
                    <a:pt x="66" y="137"/>
                  </a:cubicBezTo>
                  <a:cubicBezTo>
                    <a:pt x="53" y="137"/>
                    <a:pt x="38" y="136"/>
                    <a:pt x="25" y="130"/>
                  </a:cubicBezTo>
                  <a:cubicBezTo>
                    <a:pt x="40" y="160"/>
                    <a:pt x="69" y="182"/>
                    <a:pt x="94" y="189"/>
                  </a:cubicBezTo>
                  <a:cubicBezTo>
                    <a:pt x="92" y="202"/>
                    <a:pt x="92" y="202"/>
                    <a:pt x="92" y="202"/>
                  </a:cubicBezTo>
                  <a:cubicBezTo>
                    <a:pt x="86" y="202"/>
                    <a:pt x="81" y="202"/>
                    <a:pt x="76" y="203"/>
                  </a:cubicBezTo>
                  <a:cubicBezTo>
                    <a:pt x="62" y="204"/>
                    <a:pt x="50" y="204"/>
                    <a:pt x="38" y="200"/>
                  </a:cubicBezTo>
                  <a:cubicBezTo>
                    <a:pt x="51" y="225"/>
                    <a:pt x="74" y="235"/>
                    <a:pt x="111" y="235"/>
                  </a:cubicBezTo>
                  <a:cubicBezTo>
                    <a:pt x="131" y="235"/>
                    <a:pt x="131" y="235"/>
                    <a:pt x="131" y="235"/>
                  </a:cubicBezTo>
                  <a:cubicBezTo>
                    <a:pt x="114" y="247"/>
                    <a:pt x="114" y="247"/>
                    <a:pt x="114" y="247"/>
                  </a:cubicBezTo>
                  <a:cubicBezTo>
                    <a:pt x="94" y="262"/>
                    <a:pt x="68" y="277"/>
                    <a:pt x="23" y="280"/>
                  </a:cubicBezTo>
                  <a:close/>
                  <a:moveTo>
                    <a:pt x="12" y="273"/>
                  </a:moveTo>
                  <a:cubicBezTo>
                    <a:pt x="12" y="273"/>
                    <a:pt x="12" y="273"/>
                    <a:pt x="12" y="273"/>
                  </a:cubicBezTo>
                  <a:close/>
                  <a:moveTo>
                    <a:pt x="25" y="193"/>
                  </a:moveTo>
                  <a:cubicBezTo>
                    <a:pt x="25" y="193"/>
                    <a:pt x="25" y="193"/>
                    <a:pt x="25" y="193"/>
                  </a:cubicBezTo>
                  <a:close/>
                  <a:moveTo>
                    <a:pt x="12" y="122"/>
                  </a:moveTo>
                  <a:cubicBezTo>
                    <a:pt x="12" y="122"/>
                    <a:pt x="12" y="122"/>
                    <a:pt x="12" y="122"/>
                  </a:cubicBezTo>
                  <a:close/>
                  <a:moveTo>
                    <a:pt x="343" y="56"/>
                  </a:moveTo>
                  <a:cubicBezTo>
                    <a:pt x="343" y="56"/>
                    <a:pt x="343" y="56"/>
                    <a:pt x="343" y="56"/>
                  </a:cubicBezTo>
                  <a:close/>
                  <a:moveTo>
                    <a:pt x="371" y="39"/>
                  </a:moveTo>
                  <a:cubicBezTo>
                    <a:pt x="371" y="39"/>
                    <a:pt x="371" y="39"/>
                    <a:pt x="371" y="39"/>
                  </a:cubicBezTo>
                  <a:close/>
                  <a:moveTo>
                    <a:pt x="373" y="13"/>
                  </a:moveTo>
                  <a:cubicBezTo>
                    <a:pt x="373" y="13"/>
                    <a:pt x="373" y="13"/>
                    <a:pt x="373" y="13"/>
                  </a:cubicBezTo>
                  <a:close/>
                  <a:moveTo>
                    <a:pt x="365" y="6"/>
                  </a:moveTo>
                  <a:cubicBezTo>
                    <a:pt x="365" y="6"/>
                    <a:pt x="365" y="6"/>
                    <a:pt x="365" y="6"/>
                  </a:cubicBezTo>
                  <a:close/>
                </a:path>
              </a:pathLst>
            </a:cu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Aft>
                  <a:spcPts val="1200"/>
                </a:spcAft>
                <a:buClr>
                  <a:schemeClr val="tx1"/>
                </a:buClr>
              </a:pPr>
              <a:endParaRPr lang="en-US" sz="2000" b="1">
                <a:solidFill>
                  <a:schemeClr val="tx2"/>
                </a:solidFill>
              </a:endParaRPr>
            </a:p>
          </p:txBody>
        </p:sp>
      </p:grpSp>
      <p:grpSp>
        <p:nvGrpSpPr>
          <p:cNvPr id="58" name="Group 57">
            <a:extLst>
              <a:ext uri="{FF2B5EF4-FFF2-40B4-BE49-F238E27FC236}">
                <a16:creationId xmlns:a16="http://schemas.microsoft.com/office/drawing/2014/main" id="{C84155D4-8532-4C46-A15F-C247233B7C8D}"/>
              </a:ext>
            </a:extLst>
          </p:cNvPr>
          <p:cNvGrpSpPr/>
          <p:nvPr/>
        </p:nvGrpSpPr>
        <p:grpSpPr>
          <a:xfrm>
            <a:off x="856107" y="6057790"/>
            <a:ext cx="2273658" cy="369316"/>
            <a:chOff x="856107" y="6057790"/>
            <a:chExt cx="2273658" cy="369316"/>
          </a:xfrm>
        </p:grpSpPr>
        <p:sp>
          <p:nvSpPr>
            <p:cNvPr id="10" name="TextBox 9">
              <a:extLst>
                <a:ext uri="{FF2B5EF4-FFF2-40B4-BE49-F238E27FC236}">
                  <a16:creationId xmlns:a16="http://schemas.microsoft.com/office/drawing/2014/main" id="{6191DEF5-8B28-401F-A07F-1F5ACACE405C}"/>
                </a:ext>
              </a:extLst>
            </p:cNvPr>
            <p:cNvSpPr txBox="1"/>
            <p:nvPr/>
          </p:nvSpPr>
          <p:spPr>
            <a:xfrm>
              <a:off x="1330528" y="6098701"/>
              <a:ext cx="1799237" cy="287494"/>
            </a:xfrm>
            <a:prstGeom prst="rect">
              <a:avLst/>
            </a:prstGeom>
            <a:noFill/>
          </p:spPr>
          <p:txBody>
            <a:bodyPr wrap="square" lIns="0" tIns="0" rIns="0" bIns="0" rtlCol="0">
              <a:spAutoFit/>
            </a:bodyPr>
            <a:lstStyle/>
            <a:p>
              <a:pPr>
                <a:spcAft>
                  <a:spcPts val="1000"/>
                </a:spcAft>
              </a:pPr>
              <a:r>
                <a:rPr lang="en-US" dirty="0">
                  <a:solidFill>
                    <a:schemeClr val="bg1"/>
                  </a:solidFill>
                </a:rPr>
                <a:t>www.hdruk.ac.uk</a:t>
              </a:r>
            </a:p>
          </p:txBody>
        </p:sp>
        <p:sp>
          <p:nvSpPr>
            <p:cNvPr id="55" name="Freeform 20">
              <a:extLst>
                <a:ext uri="{FF2B5EF4-FFF2-40B4-BE49-F238E27FC236}">
                  <a16:creationId xmlns:a16="http://schemas.microsoft.com/office/drawing/2014/main" id="{8EA8BD52-3F73-42D1-BBBF-45BAD1A2BCF4}"/>
                </a:ext>
              </a:extLst>
            </p:cNvPr>
            <p:cNvSpPr>
              <a:spLocks noEditPoints="1"/>
            </p:cNvSpPr>
            <p:nvPr/>
          </p:nvSpPr>
          <p:spPr bwMode="auto">
            <a:xfrm>
              <a:off x="856107" y="6057790"/>
              <a:ext cx="369316" cy="369316"/>
            </a:xfrm>
            <a:custGeom>
              <a:avLst/>
              <a:gdLst>
                <a:gd name="T0" fmla="*/ 0 w 360"/>
                <a:gd name="T1" fmla="*/ 180 h 360"/>
                <a:gd name="T2" fmla="*/ 360 w 360"/>
                <a:gd name="T3" fmla="*/ 180 h 360"/>
                <a:gd name="T4" fmla="*/ 336 w 360"/>
                <a:gd name="T5" fmla="*/ 243 h 360"/>
                <a:gd name="T6" fmla="*/ 294 w 360"/>
                <a:gd name="T7" fmla="*/ 186 h 360"/>
                <a:gd name="T8" fmla="*/ 336 w 360"/>
                <a:gd name="T9" fmla="*/ 243 h 360"/>
                <a:gd name="T10" fmla="*/ 66 w 360"/>
                <a:gd name="T11" fmla="*/ 186 h 360"/>
                <a:gd name="T12" fmla="*/ 24 w 360"/>
                <a:gd name="T13" fmla="*/ 243 h 360"/>
                <a:gd name="T14" fmla="*/ 24 w 360"/>
                <a:gd name="T15" fmla="*/ 117 h 360"/>
                <a:gd name="T16" fmla="*/ 66 w 360"/>
                <a:gd name="T17" fmla="*/ 174 h 360"/>
                <a:gd name="T18" fmla="*/ 24 w 360"/>
                <a:gd name="T19" fmla="*/ 117 h 360"/>
                <a:gd name="T20" fmla="*/ 250 w 360"/>
                <a:gd name="T21" fmla="*/ 102 h 360"/>
                <a:gd name="T22" fmla="*/ 282 w 360"/>
                <a:gd name="T23" fmla="*/ 174 h 360"/>
                <a:gd name="T24" fmla="*/ 186 w 360"/>
                <a:gd name="T25" fmla="*/ 96 h 360"/>
                <a:gd name="T26" fmla="*/ 186 w 360"/>
                <a:gd name="T27" fmla="*/ 84 h 360"/>
                <a:gd name="T28" fmla="*/ 267 w 360"/>
                <a:gd name="T29" fmla="*/ 93 h 360"/>
                <a:gd name="T30" fmla="*/ 174 w 360"/>
                <a:gd name="T31" fmla="*/ 84 h 360"/>
                <a:gd name="T32" fmla="*/ 93 w 360"/>
                <a:gd name="T33" fmla="*/ 93 h 360"/>
                <a:gd name="T34" fmla="*/ 174 w 360"/>
                <a:gd name="T35" fmla="*/ 84 h 360"/>
                <a:gd name="T36" fmla="*/ 174 w 360"/>
                <a:gd name="T37" fmla="*/ 96 h 360"/>
                <a:gd name="T38" fmla="*/ 78 w 360"/>
                <a:gd name="T39" fmla="*/ 174 h 360"/>
                <a:gd name="T40" fmla="*/ 110 w 360"/>
                <a:gd name="T41" fmla="*/ 102 h 360"/>
                <a:gd name="T42" fmla="*/ 174 w 360"/>
                <a:gd name="T43" fmla="*/ 186 h 360"/>
                <a:gd name="T44" fmla="*/ 110 w 360"/>
                <a:gd name="T45" fmla="*/ 258 h 360"/>
                <a:gd name="T46" fmla="*/ 78 w 360"/>
                <a:gd name="T47" fmla="*/ 186 h 360"/>
                <a:gd name="T48" fmla="*/ 174 w 360"/>
                <a:gd name="T49" fmla="*/ 276 h 360"/>
                <a:gd name="T50" fmla="*/ 93 w 360"/>
                <a:gd name="T51" fmla="*/ 267 h 360"/>
                <a:gd name="T52" fmla="*/ 186 w 360"/>
                <a:gd name="T53" fmla="*/ 276 h 360"/>
                <a:gd name="T54" fmla="*/ 267 w 360"/>
                <a:gd name="T55" fmla="*/ 267 h 360"/>
                <a:gd name="T56" fmla="*/ 186 w 360"/>
                <a:gd name="T57" fmla="*/ 276 h 360"/>
                <a:gd name="T58" fmla="*/ 186 w 360"/>
                <a:gd name="T59" fmla="*/ 264 h 360"/>
                <a:gd name="T60" fmla="*/ 282 w 360"/>
                <a:gd name="T61" fmla="*/ 186 h 360"/>
                <a:gd name="T62" fmla="*/ 250 w 360"/>
                <a:gd name="T63" fmla="*/ 258 h 360"/>
                <a:gd name="T64" fmla="*/ 284 w 360"/>
                <a:gd name="T65" fmla="*/ 108 h 360"/>
                <a:gd name="T66" fmla="*/ 348 w 360"/>
                <a:gd name="T67" fmla="*/ 174 h 360"/>
                <a:gd name="T68" fmla="*/ 330 w 360"/>
                <a:gd name="T69" fmla="*/ 104 h 360"/>
                <a:gd name="T70" fmla="*/ 233 w 360"/>
                <a:gd name="T71" fmla="*/ 21 h 360"/>
                <a:gd name="T72" fmla="*/ 127 w 360"/>
                <a:gd name="T73" fmla="*/ 21 h 360"/>
                <a:gd name="T74" fmla="*/ 30 w 360"/>
                <a:gd name="T75" fmla="*/ 104 h 360"/>
                <a:gd name="T76" fmla="*/ 30 w 360"/>
                <a:gd name="T77" fmla="*/ 256 h 360"/>
                <a:gd name="T78" fmla="*/ 127 w 360"/>
                <a:gd name="T79" fmla="*/ 339 h 360"/>
                <a:gd name="T80" fmla="*/ 233 w 360"/>
                <a:gd name="T81" fmla="*/ 339 h 360"/>
                <a:gd name="T82" fmla="*/ 330 w 360"/>
                <a:gd name="T83" fmla="*/ 256 h 360"/>
                <a:gd name="T84" fmla="*/ 233 w 360"/>
                <a:gd name="T85" fmla="*/ 339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360">
                  <a:moveTo>
                    <a:pt x="180" y="0"/>
                  </a:moveTo>
                  <a:cubicBezTo>
                    <a:pt x="81" y="0"/>
                    <a:pt x="0" y="81"/>
                    <a:pt x="0" y="180"/>
                  </a:cubicBezTo>
                  <a:cubicBezTo>
                    <a:pt x="0" y="279"/>
                    <a:pt x="81" y="360"/>
                    <a:pt x="180" y="360"/>
                  </a:cubicBezTo>
                  <a:cubicBezTo>
                    <a:pt x="279" y="360"/>
                    <a:pt x="360" y="279"/>
                    <a:pt x="360" y="180"/>
                  </a:cubicBezTo>
                  <a:cubicBezTo>
                    <a:pt x="360" y="81"/>
                    <a:pt x="279" y="0"/>
                    <a:pt x="180" y="0"/>
                  </a:cubicBezTo>
                  <a:close/>
                  <a:moveTo>
                    <a:pt x="336" y="243"/>
                  </a:moveTo>
                  <a:cubicBezTo>
                    <a:pt x="284" y="252"/>
                    <a:pt x="284" y="252"/>
                    <a:pt x="284" y="252"/>
                  </a:cubicBezTo>
                  <a:cubicBezTo>
                    <a:pt x="290" y="230"/>
                    <a:pt x="294" y="208"/>
                    <a:pt x="294" y="186"/>
                  </a:cubicBezTo>
                  <a:cubicBezTo>
                    <a:pt x="348" y="186"/>
                    <a:pt x="348" y="186"/>
                    <a:pt x="348" y="186"/>
                  </a:cubicBezTo>
                  <a:cubicBezTo>
                    <a:pt x="347" y="206"/>
                    <a:pt x="343" y="225"/>
                    <a:pt x="336" y="243"/>
                  </a:cubicBezTo>
                  <a:close/>
                  <a:moveTo>
                    <a:pt x="12" y="186"/>
                  </a:moveTo>
                  <a:cubicBezTo>
                    <a:pt x="66" y="186"/>
                    <a:pt x="66" y="186"/>
                    <a:pt x="66" y="186"/>
                  </a:cubicBezTo>
                  <a:cubicBezTo>
                    <a:pt x="66" y="208"/>
                    <a:pt x="70" y="230"/>
                    <a:pt x="76" y="252"/>
                  </a:cubicBezTo>
                  <a:cubicBezTo>
                    <a:pt x="24" y="243"/>
                    <a:pt x="24" y="243"/>
                    <a:pt x="24" y="243"/>
                  </a:cubicBezTo>
                  <a:cubicBezTo>
                    <a:pt x="17" y="225"/>
                    <a:pt x="13" y="206"/>
                    <a:pt x="12" y="186"/>
                  </a:cubicBezTo>
                  <a:close/>
                  <a:moveTo>
                    <a:pt x="24" y="117"/>
                  </a:moveTo>
                  <a:cubicBezTo>
                    <a:pt x="76" y="108"/>
                    <a:pt x="76" y="108"/>
                    <a:pt x="76" y="108"/>
                  </a:cubicBezTo>
                  <a:cubicBezTo>
                    <a:pt x="70" y="130"/>
                    <a:pt x="66" y="152"/>
                    <a:pt x="66" y="174"/>
                  </a:cubicBezTo>
                  <a:cubicBezTo>
                    <a:pt x="12" y="174"/>
                    <a:pt x="12" y="174"/>
                    <a:pt x="12" y="174"/>
                  </a:cubicBezTo>
                  <a:cubicBezTo>
                    <a:pt x="13" y="154"/>
                    <a:pt x="17" y="135"/>
                    <a:pt x="24" y="117"/>
                  </a:cubicBezTo>
                  <a:close/>
                  <a:moveTo>
                    <a:pt x="186" y="96"/>
                  </a:moveTo>
                  <a:cubicBezTo>
                    <a:pt x="208" y="97"/>
                    <a:pt x="229" y="99"/>
                    <a:pt x="250" y="102"/>
                  </a:cubicBezTo>
                  <a:cubicBezTo>
                    <a:pt x="272" y="106"/>
                    <a:pt x="272" y="106"/>
                    <a:pt x="272" y="106"/>
                  </a:cubicBezTo>
                  <a:cubicBezTo>
                    <a:pt x="278" y="128"/>
                    <a:pt x="282" y="151"/>
                    <a:pt x="282" y="174"/>
                  </a:cubicBezTo>
                  <a:cubicBezTo>
                    <a:pt x="186" y="174"/>
                    <a:pt x="186" y="174"/>
                    <a:pt x="186" y="174"/>
                  </a:cubicBezTo>
                  <a:lnTo>
                    <a:pt x="186" y="96"/>
                  </a:lnTo>
                  <a:close/>
                  <a:moveTo>
                    <a:pt x="252" y="90"/>
                  </a:moveTo>
                  <a:cubicBezTo>
                    <a:pt x="230" y="87"/>
                    <a:pt x="208" y="85"/>
                    <a:pt x="186" y="84"/>
                  </a:cubicBezTo>
                  <a:cubicBezTo>
                    <a:pt x="186" y="12"/>
                    <a:pt x="186" y="12"/>
                    <a:pt x="186" y="12"/>
                  </a:cubicBezTo>
                  <a:cubicBezTo>
                    <a:pt x="220" y="16"/>
                    <a:pt x="250" y="47"/>
                    <a:pt x="267" y="93"/>
                  </a:cubicBezTo>
                  <a:lnTo>
                    <a:pt x="252" y="90"/>
                  </a:lnTo>
                  <a:close/>
                  <a:moveTo>
                    <a:pt x="174" y="84"/>
                  </a:moveTo>
                  <a:cubicBezTo>
                    <a:pt x="152" y="85"/>
                    <a:pt x="130" y="87"/>
                    <a:pt x="108" y="90"/>
                  </a:cubicBezTo>
                  <a:cubicBezTo>
                    <a:pt x="93" y="93"/>
                    <a:pt x="93" y="93"/>
                    <a:pt x="93" y="93"/>
                  </a:cubicBezTo>
                  <a:cubicBezTo>
                    <a:pt x="110" y="47"/>
                    <a:pt x="140" y="16"/>
                    <a:pt x="174" y="12"/>
                  </a:cubicBezTo>
                  <a:lnTo>
                    <a:pt x="174" y="84"/>
                  </a:lnTo>
                  <a:close/>
                  <a:moveTo>
                    <a:pt x="110" y="102"/>
                  </a:moveTo>
                  <a:cubicBezTo>
                    <a:pt x="131" y="99"/>
                    <a:pt x="152" y="97"/>
                    <a:pt x="174" y="96"/>
                  </a:cubicBezTo>
                  <a:cubicBezTo>
                    <a:pt x="174" y="174"/>
                    <a:pt x="174" y="174"/>
                    <a:pt x="174" y="174"/>
                  </a:cubicBezTo>
                  <a:cubicBezTo>
                    <a:pt x="78" y="174"/>
                    <a:pt x="78" y="174"/>
                    <a:pt x="78" y="174"/>
                  </a:cubicBezTo>
                  <a:cubicBezTo>
                    <a:pt x="78" y="151"/>
                    <a:pt x="82" y="128"/>
                    <a:pt x="89" y="106"/>
                  </a:cubicBezTo>
                  <a:lnTo>
                    <a:pt x="110" y="102"/>
                  </a:lnTo>
                  <a:close/>
                  <a:moveTo>
                    <a:pt x="78" y="186"/>
                  </a:moveTo>
                  <a:cubicBezTo>
                    <a:pt x="174" y="186"/>
                    <a:pt x="174" y="186"/>
                    <a:pt x="174" y="186"/>
                  </a:cubicBezTo>
                  <a:cubicBezTo>
                    <a:pt x="174" y="264"/>
                    <a:pt x="174" y="264"/>
                    <a:pt x="174" y="264"/>
                  </a:cubicBezTo>
                  <a:cubicBezTo>
                    <a:pt x="152" y="263"/>
                    <a:pt x="131" y="261"/>
                    <a:pt x="110" y="258"/>
                  </a:cubicBezTo>
                  <a:cubicBezTo>
                    <a:pt x="89" y="254"/>
                    <a:pt x="89" y="254"/>
                    <a:pt x="89" y="254"/>
                  </a:cubicBezTo>
                  <a:cubicBezTo>
                    <a:pt x="82" y="232"/>
                    <a:pt x="78" y="209"/>
                    <a:pt x="78" y="186"/>
                  </a:cubicBezTo>
                  <a:close/>
                  <a:moveTo>
                    <a:pt x="108" y="270"/>
                  </a:moveTo>
                  <a:cubicBezTo>
                    <a:pt x="130" y="273"/>
                    <a:pt x="152" y="275"/>
                    <a:pt x="174" y="276"/>
                  </a:cubicBezTo>
                  <a:cubicBezTo>
                    <a:pt x="174" y="348"/>
                    <a:pt x="174" y="348"/>
                    <a:pt x="174" y="348"/>
                  </a:cubicBezTo>
                  <a:cubicBezTo>
                    <a:pt x="140" y="344"/>
                    <a:pt x="110" y="313"/>
                    <a:pt x="93" y="267"/>
                  </a:cubicBezTo>
                  <a:lnTo>
                    <a:pt x="108" y="270"/>
                  </a:lnTo>
                  <a:close/>
                  <a:moveTo>
                    <a:pt x="186" y="276"/>
                  </a:moveTo>
                  <a:cubicBezTo>
                    <a:pt x="208" y="275"/>
                    <a:pt x="230" y="273"/>
                    <a:pt x="252" y="270"/>
                  </a:cubicBezTo>
                  <a:cubicBezTo>
                    <a:pt x="267" y="267"/>
                    <a:pt x="267" y="267"/>
                    <a:pt x="267" y="267"/>
                  </a:cubicBezTo>
                  <a:cubicBezTo>
                    <a:pt x="250" y="313"/>
                    <a:pt x="220" y="344"/>
                    <a:pt x="186" y="348"/>
                  </a:cubicBezTo>
                  <a:lnTo>
                    <a:pt x="186" y="276"/>
                  </a:lnTo>
                  <a:close/>
                  <a:moveTo>
                    <a:pt x="250" y="258"/>
                  </a:moveTo>
                  <a:cubicBezTo>
                    <a:pt x="229" y="261"/>
                    <a:pt x="208" y="263"/>
                    <a:pt x="186" y="264"/>
                  </a:cubicBezTo>
                  <a:cubicBezTo>
                    <a:pt x="186" y="186"/>
                    <a:pt x="186" y="186"/>
                    <a:pt x="186" y="186"/>
                  </a:cubicBezTo>
                  <a:cubicBezTo>
                    <a:pt x="282" y="186"/>
                    <a:pt x="282" y="186"/>
                    <a:pt x="282" y="186"/>
                  </a:cubicBezTo>
                  <a:cubicBezTo>
                    <a:pt x="282" y="209"/>
                    <a:pt x="278" y="232"/>
                    <a:pt x="272" y="254"/>
                  </a:cubicBezTo>
                  <a:lnTo>
                    <a:pt x="250" y="258"/>
                  </a:lnTo>
                  <a:close/>
                  <a:moveTo>
                    <a:pt x="294" y="174"/>
                  </a:moveTo>
                  <a:cubicBezTo>
                    <a:pt x="294" y="152"/>
                    <a:pt x="290" y="130"/>
                    <a:pt x="284" y="108"/>
                  </a:cubicBezTo>
                  <a:cubicBezTo>
                    <a:pt x="336" y="117"/>
                    <a:pt x="336" y="117"/>
                    <a:pt x="336" y="117"/>
                  </a:cubicBezTo>
                  <a:cubicBezTo>
                    <a:pt x="343" y="135"/>
                    <a:pt x="347" y="154"/>
                    <a:pt x="348" y="174"/>
                  </a:cubicBezTo>
                  <a:lnTo>
                    <a:pt x="294" y="174"/>
                  </a:lnTo>
                  <a:close/>
                  <a:moveTo>
                    <a:pt x="330" y="104"/>
                  </a:moveTo>
                  <a:cubicBezTo>
                    <a:pt x="281" y="95"/>
                    <a:pt x="281" y="95"/>
                    <a:pt x="281" y="95"/>
                  </a:cubicBezTo>
                  <a:cubicBezTo>
                    <a:pt x="272" y="66"/>
                    <a:pt x="255" y="41"/>
                    <a:pt x="233" y="21"/>
                  </a:cubicBezTo>
                  <a:cubicBezTo>
                    <a:pt x="275" y="35"/>
                    <a:pt x="309" y="64"/>
                    <a:pt x="330" y="104"/>
                  </a:cubicBezTo>
                  <a:close/>
                  <a:moveTo>
                    <a:pt x="127" y="21"/>
                  </a:moveTo>
                  <a:cubicBezTo>
                    <a:pt x="105" y="41"/>
                    <a:pt x="88" y="66"/>
                    <a:pt x="79" y="95"/>
                  </a:cubicBezTo>
                  <a:cubicBezTo>
                    <a:pt x="30" y="104"/>
                    <a:pt x="30" y="104"/>
                    <a:pt x="30" y="104"/>
                  </a:cubicBezTo>
                  <a:cubicBezTo>
                    <a:pt x="51" y="64"/>
                    <a:pt x="85" y="35"/>
                    <a:pt x="127" y="21"/>
                  </a:cubicBezTo>
                  <a:close/>
                  <a:moveTo>
                    <a:pt x="30" y="256"/>
                  </a:moveTo>
                  <a:cubicBezTo>
                    <a:pt x="79" y="265"/>
                    <a:pt x="79" y="265"/>
                    <a:pt x="79" y="265"/>
                  </a:cubicBezTo>
                  <a:cubicBezTo>
                    <a:pt x="88" y="294"/>
                    <a:pt x="105" y="319"/>
                    <a:pt x="127" y="339"/>
                  </a:cubicBezTo>
                  <a:cubicBezTo>
                    <a:pt x="85" y="325"/>
                    <a:pt x="51" y="296"/>
                    <a:pt x="30" y="256"/>
                  </a:cubicBezTo>
                  <a:close/>
                  <a:moveTo>
                    <a:pt x="233" y="339"/>
                  </a:moveTo>
                  <a:cubicBezTo>
                    <a:pt x="255" y="319"/>
                    <a:pt x="272" y="294"/>
                    <a:pt x="281" y="265"/>
                  </a:cubicBezTo>
                  <a:cubicBezTo>
                    <a:pt x="330" y="256"/>
                    <a:pt x="330" y="256"/>
                    <a:pt x="330" y="256"/>
                  </a:cubicBezTo>
                  <a:cubicBezTo>
                    <a:pt x="309" y="296"/>
                    <a:pt x="275" y="325"/>
                    <a:pt x="233" y="339"/>
                  </a:cubicBezTo>
                  <a:close/>
                  <a:moveTo>
                    <a:pt x="233" y="339"/>
                  </a:moveTo>
                  <a:cubicBezTo>
                    <a:pt x="233" y="339"/>
                    <a:pt x="233" y="339"/>
                    <a:pt x="233" y="33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6935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D815B1E-2708-466B-B210-3DFC5A1ED224}"/>
              </a:ext>
            </a:extLst>
          </p:cNvPr>
          <p:cNvPicPr>
            <a:picLocks noChangeAspect="1"/>
          </p:cNvPicPr>
          <p:nvPr/>
        </p:nvPicPr>
        <p:blipFill>
          <a:blip r:embed="rId3"/>
          <a:srcRect l="25444" t="3507" r="260" b="15896"/>
          <a:stretch>
            <a:fillRect/>
          </a:stretch>
        </p:blipFill>
        <p:spPr>
          <a:xfrm>
            <a:off x="1" y="0"/>
            <a:ext cx="4471615" cy="6858000"/>
          </a:xfrm>
          <a:custGeom>
            <a:avLst/>
            <a:gdLst>
              <a:gd name="connsiteX0" fmla="*/ 0 w 4471615"/>
              <a:gd name="connsiteY0" fmla="*/ 0 h 6858000"/>
              <a:gd name="connsiteX1" fmla="*/ 4471615 w 4471615"/>
              <a:gd name="connsiteY1" fmla="*/ 0 h 6858000"/>
              <a:gd name="connsiteX2" fmla="*/ 4471615 w 4471615"/>
              <a:gd name="connsiteY2" fmla="*/ 6858000 h 6858000"/>
              <a:gd name="connsiteX3" fmla="*/ 0 w 44716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71615" h="6858000">
                <a:moveTo>
                  <a:pt x="0" y="0"/>
                </a:moveTo>
                <a:lnTo>
                  <a:pt x="4471615" y="0"/>
                </a:lnTo>
                <a:lnTo>
                  <a:pt x="4471615" y="6858000"/>
                </a:lnTo>
                <a:lnTo>
                  <a:pt x="0" y="6858000"/>
                </a:lnTo>
                <a:close/>
              </a:path>
            </a:pathLst>
          </a:custGeom>
        </p:spPr>
      </p:pic>
      <p:sp>
        <p:nvSpPr>
          <p:cNvPr id="5" name="Text Placeholder 13">
            <a:extLst>
              <a:ext uri="{FF2B5EF4-FFF2-40B4-BE49-F238E27FC236}">
                <a16:creationId xmlns:a16="http://schemas.microsoft.com/office/drawing/2014/main" id="{7DDC5413-D00C-420B-BD57-1C7F4BA6264F}"/>
              </a:ext>
            </a:extLst>
          </p:cNvPr>
          <p:cNvSpPr txBox="1">
            <a:spLocks/>
          </p:cNvSpPr>
          <p:nvPr/>
        </p:nvSpPr>
        <p:spPr>
          <a:xfrm>
            <a:off x="4474969" y="0"/>
            <a:ext cx="7717032" cy="6858001"/>
          </a:xfrm>
          <a:prstGeom prst="rect">
            <a:avLst/>
          </a:prstGeom>
          <a:gradFill>
            <a:gsLst>
              <a:gs pos="0">
                <a:schemeClr val="tx1"/>
              </a:gs>
              <a:gs pos="100000">
                <a:schemeClr val="accent1"/>
              </a:gs>
            </a:gsLst>
            <a:lin ang="2700000" scaled="1"/>
          </a:gradFill>
          <a:ln>
            <a:noFill/>
          </a:ln>
        </p:spPr>
        <p:txBody>
          <a:bodyPr/>
          <a:lstStyle>
            <a:lvl1pPr marL="0" indent="0" algn="l" defTabSz="914400" rtl="0" eaLnBrk="1" latinLnBrk="0" hangingPunct="1">
              <a:lnSpc>
                <a:spcPct val="100000"/>
              </a:lnSpc>
              <a:spcBef>
                <a:spcPts val="0"/>
              </a:spcBef>
              <a:spcAft>
                <a:spcPts val="1200"/>
              </a:spcAft>
              <a:buClr>
                <a:schemeClr val="tx1"/>
              </a:buClr>
              <a:buFontTx/>
              <a:buNone/>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US" dirty="0"/>
          </a:p>
        </p:txBody>
      </p:sp>
      <p:pic>
        <p:nvPicPr>
          <p:cNvPr id="7" name="Picture 6">
            <a:extLst>
              <a:ext uri="{FF2B5EF4-FFF2-40B4-BE49-F238E27FC236}">
                <a16:creationId xmlns:a16="http://schemas.microsoft.com/office/drawing/2014/main" id="{DE1AF196-DCAD-4866-86F8-CB9356E9F008}"/>
              </a:ext>
            </a:extLst>
          </p:cNvPr>
          <p:cNvPicPr>
            <a:picLocks noChangeAspect="1"/>
          </p:cNvPicPr>
          <p:nvPr/>
        </p:nvPicPr>
        <p:blipFill>
          <a:blip r:embed="rId4"/>
          <a:stretch>
            <a:fillRect/>
          </a:stretch>
        </p:blipFill>
        <p:spPr>
          <a:xfrm>
            <a:off x="10190300" y="549155"/>
            <a:ext cx="1525132" cy="539869"/>
          </a:xfrm>
          <a:prstGeom prst="rect">
            <a:avLst/>
          </a:prstGeom>
        </p:spPr>
      </p:pic>
      <p:grpSp>
        <p:nvGrpSpPr>
          <p:cNvPr id="2" name="Group 1">
            <a:extLst>
              <a:ext uri="{FF2B5EF4-FFF2-40B4-BE49-F238E27FC236}">
                <a16:creationId xmlns:a16="http://schemas.microsoft.com/office/drawing/2014/main" id="{0D7A3E0C-BBBF-44F2-A7A2-301A7ED17998}"/>
              </a:ext>
            </a:extLst>
          </p:cNvPr>
          <p:cNvGrpSpPr/>
          <p:nvPr/>
        </p:nvGrpSpPr>
        <p:grpSpPr>
          <a:xfrm>
            <a:off x="4789713" y="1848889"/>
            <a:ext cx="6932157" cy="3772332"/>
            <a:chOff x="4789713" y="1352118"/>
            <a:chExt cx="6932157" cy="3772332"/>
          </a:xfrm>
        </p:grpSpPr>
        <p:sp>
          <p:nvSpPr>
            <p:cNvPr id="8" name="Rectangle 7">
              <a:extLst>
                <a:ext uri="{FF2B5EF4-FFF2-40B4-BE49-F238E27FC236}">
                  <a16:creationId xmlns:a16="http://schemas.microsoft.com/office/drawing/2014/main" id="{BDF894D3-1106-4237-B3F4-FD88F666C6F2}"/>
                </a:ext>
              </a:extLst>
            </p:cNvPr>
            <p:cNvSpPr/>
            <p:nvPr/>
          </p:nvSpPr>
          <p:spPr>
            <a:xfrm>
              <a:off x="4789713" y="1352118"/>
              <a:ext cx="6932157" cy="12767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bg1"/>
                  </a:solidFill>
                </a:rPr>
                <a:t>Ambition:</a:t>
              </a:r>
            </a:p>
            <a:p>
              <a:pPr defTabSz="914400">
                <a:buClr>
                  <a:schemeClr val="bg1"/>
                </a:buClr>
              </a:pPr>
              <a:r>
                <a:rPr lang="en-US" dirty="0">
                  <a:solidFill>
                    <a:schemeClr val="bg1"/>
                  </a:solidFill>
                </a:rPr>
                <a:t>We will encourage more effective health data science by involving users at all stages of the innovation process </a:t>
              </a:r>
            </a:p>
          </p:txBody>
        </p:sp>
        <p:sp>
          <p:nvSpPr>
            <p:cNvPr id="11" name="Rectangle 10">
              <a:extLst>
                <a:ext uri="{FF2B5EF4-FFF2-40B4-BE49-F238E27FC236}">
                  <a16:creationId xmlns:a16="http://schemas.microsoft.com/office/drawing/2014/main" id="{81F205A8-1B61-4911-832D-ADE15E9E80A5}"/>
                </a:ext>
              </a:extLst>
            </p:cNvPr>
            <p:cNvSpPr/>
            <p:nvPr/>
          </p:nvSpPr>
          <p:spPr>
            <a:xfrm>
              <a:off x="4789713" y="2711023"/>
              <a:ext cx="6932157" cy="2413427"/>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t"/>
            <a:lstStyle/>
            <a:p>
              <a:r>
                <a:rPr lang="en-US" b="1" dirty="0">
                  <a:solidFill>
                    <a:schemeClr val="bg1"/>
                  </a:solidFill>
                </a:rPr>
                <a:t>Priorities:</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Patients and the public will inform our direction, policy, decisions, planning and delivery</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We will be transparent, open and accountable on how and why data are gathered, stored, secured, safeguarded, accessed, used and shared</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We will be innovative in our approach and use mechanisms and stories that help earn public trust</a:t>
              </a:r>
            </a:p>
          </p:txBody>
        </p:sp>
      </p:grpSp>
      <p:sp>
        <p:nvSpPr>
          <p:cNvPr id="4" name="Slide Number Placeholder 3">
            <a:extLst>
              <a:ext uri="{FF2B5EF4-FFF2-40B4-BE49-F238E27FC236}">
                <a16:creationId xmlns:a16="http://schemas.microsoft.com/office/drawing/2014/main" id="{CD1EE129-60EB-4003-BB54-3A909EDC274E}"/>
              </a:ext>
            </a:extLst>
          </p:cNvPr>
          <p:cNvSpPr>
            <a:spLocks noGrp="1"/>
          </p:cNvSpPr>
          <p:nvPr>
            <p:ph type="sldNum" sz="quarter" idx="4"/>
          </p:nvPr>
        </p:nvSpPr>
        <p:spPr/>
        <p:txBody>
          <a:bodyPr/>
          <a:lstStyle/>
          <a:p>
            <a:r>
              <a:rPr lang="en-US">
                <a:solidFill>
                  <a:schemeClr val="bg1"/>
                </a:solidFill>
              </a:rPr>
              <a:t>|  </a:t>
            </a:r>
            <a:fld id="{A134C65A-A9BE-9F48-B07C-F2CA02A2F78A}" type="slidenum">
              <a:rPr lang="en-US" smtClean="0">
                <a:solidFill>
                  <a:schemeClr val="bg1"/>
                </a:solidFill>
              </a:rPr>
              <a:pPr/>
              <a:t>19</a:t>
            </a:fld>
            <a:endParaRPr lang="en-US" dirty="0">
              <a:solidFill>
                <a:schemeClr val="bg1"/>
              </a:solidFill>
            </a:endParaRPr>
          </a:p>
        </p:txBody>
      </p:sp>
      <p:sp>
        <p:nvSpPr>
          <p:cNvPr id="15" name="Rectangle 14">
            <a:extLst>
              <a:ext uri="{FF2B5EF4-FFF2-40B4-BE49-F238E27FC236}">
                <a16:creationId xmlns:a16="http://schemas.microsoft.com/office/drawing/2014/main" id="{24C503A9-C97B-484A-8613-99626D3CD874}"/>
              </a:ext>
            </a:extLst>
          </p:cNvPr>
          <p:cNvSpPr/>
          <p:nvPr/>
        </p:nvSpPr>
        <p:spPr>
          <a:xfrm>
            <a:off x="0" y="0"/>
            <a:ext cx="4474968" cy="6858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3E53056-1633-4A21-9AAD-3453CB8FEAAB}"/>
              </a:ext>
            </a:extLst>
          </p:cNvPr>
          <p:cNvSpPr txBox="1"/>
          <p:nvPr/>
        </p:nvSpPr>
        <p:spPr>
          <a:xfrm>
            <a:off x="753530" y="3059668"/>
            <a:ext cx="2967908" cy="738664"/>
          </a:xfrm>
          <a:prstGeom prst="rect">
            <a:avLst/>
          </a:prstGeom>
          <a:noFill/>
        </p:spPr>
        <p:txBody>
          <a:bodyPr wrap="square" lIns="0" tIns="0" rIns="0" bIns="0" rtlCol="0" anchor="ctr">
            <a:spAutoFit/>
          </a:bodyPr>
          <a:lstStyle/>
          <a:p>
            <a:r>
              <a:rPr lang="en-US" sz="2400" b="1" dirty="0">
                <a:solidFill>
                  <a:schemeClr val="bg1"/>
                </a:solidFill>
              </a:rPr>
              <a:t>Public Engagement and Involvement</a:t>
            </a:r>
            <a:endParaRPr lang="en-IN" sz="2400" b="1" dirty="0">
              <a:solidFill>
                <a:schemeClr val="bg1"/>
              </a:solidFill>
            </a:endParaRPr>
          </a:p>
        </p:txBody>
      </p:sp>
    </p:spTree>
    <p:extLst>
      <p:ext uri="{BB962C8B-B14F-4D97-AF65-F5344CB8AC3E}">
        <p14:creationId xmlns:p14="http://schemas.microsoft.com/office/powerpoint/2010/main" val="412940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0F9EC2-23F0-4C4A-AD6E-562B9DBCB3D8}"/>
              </a:ext>
            </a:extLst>
          </p:cNvPr>
          <p:cNvSpPr>
            <a:spLocks noGrp="1"/>
          </p:cNvSpPr>
          <p:nvPr>
            <p:ph type="title"/>
          </p:nvPr>
        </p:nvSpPr>
        <p:spPr/>
        <p:txBody>
          <a:bodyPr/>
          <a:lstStyle/>
          <a:p>
            <a:r>
              <a:rPr lang="en-US" dirty="0"/>
              <a:t>A national Institute for health data science</a:t>
            </a:r>
            <a:endParaRPr lang="en-IN" dirty="0"/>
          </a:p>
        </p:txBody>
      </p:sp>
      <p:sp>
        <p:nvSpPr>
          <p:cNvPr id="18" name="TextBox 17">
            <a:extLst>
              <a:ext uri="{FF2B5EF4-FFF2-40B4-BE49-F238E27FC236}">
                <a16:creationId xmlns:a16="http://schemas.microsoft.com/office/drawing/2014/main" id="{7DAF17AB-5BE6-4890-BE04-4FF104798DA7}"/>
              </a:ext>
            </a:extLst>
          </p:cNvPr>
          <p:cNvSpPr txBox="1"/>
          <p:nvPr/>
        </p:nvSpPr>
        <p:spPr>
          <a:xfrm>
            <a:off x="839787" y="1533525"/>
            <a:ext cx="10872787" cy="830997"/>
          </a:xfrm>
          <a:prstGeom prst="rect">
            <a:avLst/>
          </a:prstGeom>
          <a:noFill/>
        </p:spPr>
        <p:txBody>
          <a:bodyPr wrap="square" lIns="0" tIns="0" rIns="0" bIns="0" rtlCol="0">
            <a:spAutoFit/>
          </a:bodyPr>
          <a:lstStyle/>
          <a:p>
            <a:r>
              <a:rPr lang="en-US" dirty="0">
                <a:solidFill>
                  <a:schemeClr val="tx2"/>
                </a:solidFill>
              </a:rPr>
              <a:t>Launched in April 2018, we work in partnership with the NHS, industry, academia and patients, and </a:t>
            </a:r>
            <a:r>
              <a:rPr lang="en-GB" dirty="0">
                <a:solidFill>
                  <a:schemeClr val="tx2"/>
                </a:solidFill>
              </a:rPr>
              <a:t>by making health data available to researchers and innovators we can better understand diseases and find ways to prevent, treat and cure them.</a:t>
            </a:r>
            <a:endParaRPr lang="en-US" dirty="0">
              <a:solidFill>
                <a:schemeClr val="tx2"/>
              </a:solidFill>
            </a:endParaRPr>
          </a:p>
        </p:txBody>
      </p:sp>
      <p:sp>
        <p:nvSpPr>
          <p:cNvPr id="19" name="TextBox 18">
            <a:extLst>
              <a:ext uri="{FF2B5EF4-FFF2-40B4-BE49-F238E27FC236}">
                <a16:creationId xmlns:a16="http://schemas.microsoft.com/office/drawing/2014/main" id="{F6DF8C0F-8B3D-4488-9BC2-8512D7B72D05}"/>
              </a:ext>
            </a:extLst>
          </p:cNvPr>
          <p:cNvSpPr txBox="1"/>
          <p:nvPr/>
        </p:nvSpPr>
        <p:spPr>
          <a:xfrm>
            <a:off x="839787" y="2547071"/>
            <a:ext cx="10872787" cy="1384995"/>
          </a:xfrm>
          <a:prstGeom prst="rect">
            <a:avLst/>
          </a:prstGeom>
          <a:noFill/>
        </p:spPr>
        <p:txBody>
          <a:bodyPr wrap="square" lIns="0" tIns="0" rIns="0" bIns="0" rtlCol="0">
            <a:spAutoFit/>
          </a:bodyPr>
          <a:lstStyle/>
          <a:p>
            <a:r>
              <a:rPr lang="en-US" dirty="0">
                <a:solidFill>
                  <a:schemeClr val="tx2"/>
                </a:solidFill>
              </a:rPr>
              <a:t>We are funded by UK Research and Innovation, the Medical Research Council, the British Heart Foundation, the National Institute for Health Research, the Economic and Social Research Council, the Engineering and Physical Sciences Research Council, Health and Care Research Wales, Health and Social Care Research and Development Division (Public Health Agency, Northern Ireland), Chief Scientist Office of the Scottish Government Health and </a:t>
            </a:r>
            <a:br>
              <a:rPr lang="en-US" dirty="0">
                <a:solidFill>
                  <a:schemeClr val="tx2"/>
                </a:solidFill>
              </a:rPr>
            </a:br>
            <a:r>
              <a:rPr lang="en-US" dirty="0">
                <a:solidFill>
                  <a:schemeClr val="tx2"/>
                </a:solidFill>
              </a:rPr>
              <a:t>Social Care Directorates, and the </a:t>
            </a:r>
            <a:r>
              <a:rPr lang="en-US" dirty="0" err="1">
                <a:solidFill>
                  <a:schemeClr val="tx2"/>
                </a:solidFill>
              </a:rPr>
              <a:t>Wellcome</a:t>
            </a:r>
            <a:r>
              <a:rPr lang="en-US">
                <a:solidFill>
                  <a:schemeClr val="tx2"/>
                </a:solidFill>
              </a:rPr>
              <a:t> Trust.</a:t>
            </a:r>
            <a:endParaRPr lang="en-US" dirty="0">
              <a:solidFill>
                <a:schemeClr val="tx2"/>
              </a:solidFill>
            </a:endParaRPr>
          </a:p>
        </p:txBody>
      </p:sp>
      <p:sp>
        <p:nvSpPr>
          <p:cNvPr id="21" name="Slide Number Placeholder 20">
            <a:extLst>
              <a:ext uri="{FF2B5EF4-FFF2-40B4-BE49-F238E27FC236}">
                <a16:creationId xmlns:a16="http://schemas.microsoft.com/office/drawing/2014/main" id="{CB76D258-190E-4019-ADA4-F590C8EF28E8}"/>
              </a:ext>
            </a:extLst>
          </p:cNvPr>
          <p:cNvSpPr>
            <a:spLocks noGrp="1"/>
          </p:cNvSpPr>
          <p:nvPr>
            <p:ph type="sldNum" sz="quarter" idx="4"/>
          </p:nvPr>
        </p:nvSpPr>
        <p:spPr/>
        <p:txBody>
          <a:bodyPr/>
          <a:lstStyle/>
          <a:p>
            <a:r>
              <a:rPr lang="en-US"/>
              <a:t>|  </a:t>
            </a:r>
            <a:fld id="{A134C65A-A9BE-9F48-B07C-F2CA02A2F78A}" type="slidenum">
              <a:rPr lang="en-US" smtClean="0"/>
              <a:pPr/>
              <a:t>2</a:t>
            </a:fld>
            <a:endParaRPr lang="en-US" dirty="0"/>
          </a:p>
        </p:txBody>
      </p:sp>
      <p:pic>
        <p:nvPicPr>
          <p:cNvPr id="8" name="Picture 7">
            <a:extLst>
              <a:ext uri="{FF2B5EF4-FFF2-40B4-BE49-F238E27FC236}">
                <a16:creationId xmlns:a16="http://schemas.microsoft.com/office/drawing/2014/main" id="{1E3C7723-95BC-4ED7-930F-A9FF05502AC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2078" y="4412704"/>
            <a:ext cx="423467" cy="553764"/>
          </a:xfrm>
          <a:prstGeom prst="rect">
            <a:avLst/>
          </a:prstGeom>
        </p:spPr>
      </p:pic>
      <p:pic>
        <p:nvPicPr>
          <p:cNvPr id="9" name="Picture 8">
            <a:extLst>
              <a:ext uri="{FF2B5EF4-FFF2-40B4-BE49-F238E27FC236}">
                <a16:creationId xmlns:a16="http://schemas.microsoft.com/office/drawing/2014/main" id="{80565CD1-8E41-4743-8287-7D3B928C933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39126" y="4435982"/>
            <a:ext cx="1315729" cy="507209"/>
          </a:xfrm>
          <a:prstGeom prst="rect">
            <a:avLst/>
          </a:prstGeom>
        </p:spPr>
      </p:pic>
      <p:pic>
        <p:nvPicPr>
          <p:cNvPr id="10" name="Picture 9">
            <a:extLst>
              <a:ext uri="{FF2B5EF4-FFF2-40B4-BE49-F238E27FC236}">
                <a16:creationId xmlns:a16="http://schemas.microsoft.com/office/drawing/2014/main" id="{E72CE0C3-3EC0-4B2E-A7C9-51A00A06F5E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58436" y="4439751"/>
            <a:ext cx="1244464" cy="499670"/>
          </a:xfrm>
          <a:prstGeom prst="rect">
            <a:avLst/>
          </a:prstGeom>
        </p:spPr>
      </p:pic>
      <p:pic>
        <p:nvPicPr>
          <p:cNvPr id="14" name="Picture 13">
            <a:extLst>
              <a:ext uri="{FF2B5EF4-FFF2-40B4-BE49-F238E27FC236}">
                <a16:creationId xmlns:a16="http://schemas.microsoft.com/office/drawing/2014/main" id="{85B60476-A2B8-4CE8-91F3-AF2AEB03887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6336" y="4432213"/>
            <a:ext cx="1162161" cy="514747"/>
          </a:xfrm>
          <a:prstGeom prst="rect">
            <a:avLst/>
          </a:prstGeom>
        </p:spPr>
      </p:pic>
      <p:pic>
        <p:nvPicPr>
          <p:cNvPr id="23" name="Picture 22">
            <a:extLst>
              <a:ext uri="{FF2B5EF4-FFF2-40B4-BE49-F238E27FC236}">
                <a16:creationId xmlns:a16="http://schemas.microsoft.com/office/drawing/2014/main" id="{4B1AFE8F-58DB-4A3B-9AE7-7E314CCC9B0A}"/>
              </a:ext>
            </a:extLst>
          </p:cNvPr>
          <p:cNvPicPr>
            <a:picLocks noChangeAspect="1"/>
          </p:cNvPicPr>
          <p:nvPr/>
        </p:nvPicPr>
        <p:blipFill rotWithShape="1">
          <a:blip r:embed="rId6"/>
          <a:srcRect t="12604" b="8977"/>
          <a:stretch/>
        </p:blipFill>
        <p:spPr>
          <a:xfrm>
            <a:off x="2049460" y="4390333"/>
            <a:ext cx="2293295" cy="598507"/>
          </a:xfrm>
          <a:prstGeom prst="rect">
            <a:avLst/>
          </a:prstGeom>
        </p:spPr>
      </p:pic>
      <p:pic>
        <p:nvPicPr>
          <p:cNvPr id="25" name="Picture 24">
            <a:extLst>
              <a:ext uri="{FF2B5EF4-FFF2-40B4-BE49-F238E27FC236}">
                <a16:creationId xmlns:a16="http://schemas.microsoft.com/office/drawing/2014/main" id="{ADD16580-09AE-404A-9856-3A0AECE96C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16664" y="5432396"/>
            <a:ext cx="649339" cy="542486"/>
          </a:xfrm>
          <a:prstGeom prst="rect">
            <a:avLst/>
          </a:prstGeom>
        </p:spPr>
      </p:pic>
      <p:pic>
        <p:nvPicPr>
          <p:cNvPr id="26" name="Picture 25">
            <a:extLst>
              <a:ext uri="{FF2B5EF4-FFF2-40B4-BE49-F238E27FC236}">
                <a16:creationId xmlns:a16="http://schemas.microsoft.com/office/drawing/2014/main" id="{40A69E53-F181-4AF8-A23A-7FFFF9E3D45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28649" y="5444726"/>
            <a:ext cx="846606" cy="517828"/>
          </a:xfrm>
          <a:prstGeom prst="rect">
            <a:avLst/>
          </a:prstGeom>
        </p:spPr>
      </p:pic>
      <p:pic>
        <p:nvPicPr>
          <p:cNvPr id="27" name="Picture 26">
            <a:extLst>
              <a:ext uri="{FF2B5EF4-FFF2-40B4-BE49-F238E27FC236}">
                <a16:creationId xmlns:a16="http://schemas.microsoft.com/office/drawing/2014/main" id="{7558A598-6D61-4890-A6B4-13AF9C3F5FDD}"/>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337901" y="5447106"/>
            <a:ext cx="1333970" cy="513067"/>
          </a:xfrm>
          <a:prstGeom prst="rect">
            <a:avLst/>
          </a:prstGeom>
        </p:spPr>
      </p:pic>
      <p:pic>
        <p:nvPicPr>
          <p:cNvPr id="28" name="Picture 27">
            <a:extLst>
              <a:ext uri="{FF2B5EF4-FFF2-40B4-BE49-F238E27FC236}">
                <a16:creationId xmlns:a16="http://schemas.microsoft.com/office/drawing/2014/main" id="{1FEAA334-F7FE-4576-8AE6-11B0C6A40EA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134517" y="5444574"/>
            <a:ext cx="1479612" cy="518131"/>
          </a:xfrm>
          <a:prstGeom prst="rect">
            <a:avLst/>
          </a:prstGeom>
        </p:spPr>
      </p:pic>
      <p:pic>
        <p:nvPicPr>
          <p:cNvPr id="29" name="Picture 28">
            <a:extLst>
              <a:ext uri="{FF2B5EF4-FFF2-40B4-BE49-F238E27FC236}">
                <a16:creationId xmlns:a16="http://schemas.microsoft.com/office/drawing/2014/main" id="{9DE0B1F4-715F-470A-B904-D923BA6A42D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076773" y="5422123"/>
            <a:ext cx="558924" cy="563034"/>
          </a:xfrm>
          <a:prstGeom prst="rect">
            <a:avLst/>
          </a:prstGeom>
        </p:spPr>
      </p:pic>
    </p:spTree>
    <p:extLst>
      <p:ext uri="{BB962C8B-B14F-4D97-AF65-F5344CB8AC3E}">
        <p14:creationId xmlns:p14="http://schemas.microsoft.com/office/powerpoint/2010/main" val="4231794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FB9B7FE-B605-4089-A807-4EF2E401A5A9}"/>
              </a:ext>
            </a:extLst>
          </p:cNvPr>
          <p:cNvSpPr/>
          <p:nvPr/>
        </p:nvSpPr>
        <p:spPr>
          <a:xfrm>
            <a:off x="839788" y="1520825"/>
            <a:ext cx="5089241" cy="4531633"/>
          </a:xfrm>
          <a:prstGeom prst="rect">
            <a:avLst/>
          </a:prstGeom>
          <a:gradFill>
            <a:gsLst>
              <a:gs pos="0">
                <a:schemeClr val="tx1"/>
              </a:gs>
              <a:gs pos="100000">
                <a:schemeClr val="accent1"/>
              </a:gs>
            </a:gsLst>
            <a:lin ang="2700000" scaled="1"/>
          </a:gradFill>
        </p:spPr>
        <p:txBody>
          <a:bodyPr/>
          <a:lstStyle/>
          <a:p>
            <a:pPr defTabSz="914400">
              <a:spcAft>
                <a:spcPts val="1200"/>
              </a:spcAft>
              <a:buClr>
                <a:schemeClr val="tx1"/>
              </a:buClr>
            </a:pPr>
            <a:endParaRPr lang="en-IN" sz="2000" b="1" dirty="0">
              <a:solidFill>
                <a:schemeClr val="tx2"/>
              </a:solidFill>
            </a:endParaRPr>
          </a:p>
        </p:txBody>
      </p:sp>
      <p:sp>
        <p:nvSpPr>
          <p:cNvPr id="2" name="Title 1">
            <a:extLst>
              <a:ext uri="{FF2B5EF4-FFF2-40B4-BE49-F238E27FC236}">
                <a16:creationId xmlns:a16="http://schemas.microsoft.com/office/drawing/2014/main" id="{8AA62258-1660-4FC8-8845-036EC8E87338}"/>
              </a:ext>
            </a:extLst>
          </p:cNvPr>
          <p:cNvSpPr>
            <a:spLocks noGrp="1"/>
          </p:cNvSpPr>
          <p:nvPr>
            <p:ph type="title"/>
          </p:nvPr>
        </p:nvSpPr>
        <p:spPr>
          <a:xfrm>
            <a:off x="839788" y="560098"/>
            <a:ext cx="8447087" cy="612775"/>
          </a:xfrm>
        </p:spPr>
        <p:txBody>
          <a:bodyPr/>
          <a:lstStyle/>
          <a:p>
            <a:r>
              <a:rPr lang="en-US" dirty="0"/>
              <a:t>About Health Data Research UK</a:t>
            </a:r>
            <a:endParaRPr lang="en-IN" dirty="0"/>
          </a:p>
        </p:txBody>
      </p:sp>
      <p:sp>
        <p:nvSpPr>
          <p:cNvPr id="13" name="Content Placeholder 2">
            <a:extLst>
              <a:ext uri="{FF2B5EF4-FFF2-40B4-BE49-F238E27FC236}">
                <a16:creationId xmlns:a16="http://schemas.microsoft.com/office/drawing/2014/main" id="{BD11981D-2575-406E-A642-FD7A5AAF360B}"/>
              </a:ext>
            </a:extLst>
          </p:cNvPr>
          <p:cNvSpPr txBox="1">
            <a:spLocks/>
          </p:cNvSpPr>
          <p:nvPr/>
        </p:nvSpPr>
        <p:spPr>
          <a:xfrm>
            <a:off x="979638" y="1625792"/>
            <a:ext cx="4809540" cy="4437112"/>
          </a:xfrm>
          <a:prstGeom prst="rect">
            <a:avLst/>
          </a:prstGeom>
        </p:spPr>
        <p:txBody>
          <a:bodyPr vert="horz" wrap="square" lIns="0" tIns="0" rIns="0" bIns="0" rtlCol="0">
            <a:spAutoFit/>
          </a:bodyPr>
          <a:lst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spcAft>
                <a:spcPts val="600"/>
              </a:spcAft>
              <a:buNone/>
            </a:pPr>
            <a:r>
              <a:rPr lang="en-GB" dirty="0">
                <a:solidFill>
                  <a:schemeClr val="bg1"/>
                </a:solidFill>
              </a:rPr>
              <a:t>Operating Model </a:t>
            </a:r>
          </a:p>
          <a:p>
            <a:pPr marL="0" indent="0">
              <a:spcBef>
                <a:spcPts val="300"/>
              </a:spcBef>
              <a:spcAft>
                <a:spcPts val="600"/>
              </a:spcAft>
              <a:buNone/>
            </a:pPr>
            <a:endParaRPr lang="en-GB" dirty="0">
              <a:solidFill>
                <a:schemeClr val="bg1"/>
              </a:solidFill>
            </a:endParaRPr>
          </a:p>
          <a:p>
            <a:pPr>
              <a:spcBef>
                <a:spcPts val="100"/>
              </a:spcBef>
              <a:spcAft>
                <a:spcPts val="100"/>
              </a:spcAft>
              <a:buClr>
                <a:schemeClr val="bg1"/>
              </a:buClr>
            </a:pPr>
            <a:r>
              <a:rPr lang="en-GB" b="0" dirty="0">
                <a:solidFill>
                  <a:schemeClr val="bg1"/>
                </a:solidFill>
              </a:rPr>
              <a:t>One single national institute</a:t>
            </a:r>
          </a:p>
          <a:p>
            <a:pPr>
              <a:spcBef>
                <a:spcPts val="100"/>
              </a:spcBef>
              <a:spcAft>
                <a:spcPts val="100"/>
              </a:spcAft>
              <a:buClr>
                <a:schemeClr val="bg1"/>
              </a:buClr>
            </a:pPr>
            <a:r>
              <a:rPr lang="en-GB" b="0" dirty="0">
                <a:solidFill>
                  <a:schemeClr val="bg1"/>
                </a:solidFill>
              </a:rPr>
              <a:t>Federated across the UK</a:t>
            </a:r>
          </a:p>
          <a:p>
            <a:pPr>
              <a:spcBef>
                <a:spcPts val="100"/>
              </a:spcBef>
              <a:spcAft>
                <a:spcPts val="100"/>
              </a:spcAft>
              <a:buClr>
                <a:schemeClr val="bg1"/>
              </a:buClr>
            </a:pPr>
            <a:r>
              <a:rPr lang="en-GB" b="0" dirty="0">
                <a:solidFill>
                  <a:schemeClr val="bg1"/>
                </a:solidFill>
              </a:rPr>
              <a:t>Ten funders </a:t>
            </a:r>
          </a:p>
          <a:p>
            <a:pPr>
              <a:spcBef>
                <a:spcPts val="100"/>
              </a:spcBef>
              <a:spcAft>
                <a:spcPts val="100"/>
              </a:spcAft>
              <a:buClr>
                <a:schemeClr val="bg1"/>
              </a:buClr>
            </a:pPr>
            <a:r>
              <a:rPr lang="en-GB" b="0" dirty="0">
                <a:solidFill>
                  <a:schemeClr val="bg1"/>
                </a:solidFill>
              </a:rPr>
              <a:t>Strong Board </a:t>
            </a:r>
          </a:p>
          <a:p>
            <a:pPr>
              <a:spcBef>
                <a:spcPts val="100"/>
              </a:spcBef>
              <a:spcAft>
                <a:spcPts val="100"/>
              </a:spcAft>
              <a:buClr>
                <a:schemeClr val="bg1"/>
              </a:buClr>
            </a:pPr>
            <a:r>
              <a:rPr lang="en-GB" b="0" dirty="0">
                <a:solidFill>
                  <a:schemeClr val="bg1"/>
                </a:solidFill>
              </a:rPr>
              <a:t>Separate legal entity, tiered structure </a:t>
            </a:r>
          </a:p>
          <a:p>
            <a:pPr>
              <a:spcBef>
                <a:spcPts val="100"/>
              </a:spcBef>
              <a:spcAft>
                <a:spcPts val="100"/>
              </a:spcAft>
              <a:buClr>
                <a:schemeClr val="bg1"/>
              </a:buClr>
            </a:pPr>
            <a:r>
              <a:rPr lang="en-GB" b="0" dirty="0" err="1">
                <a:solidFill>
                  <a:schemeClr val="bg1"/>
                </a:solidFill>
              </a:rPr>
              <a:t>Wellcome</a:t>
            </a:r>
            <a:r>
              <a:rPr lang="en-GB" b="0" dirty="0">
                <a:solidFill>
                  <a:schemeClr val="bg1"/>
                </a:solidFill>
              </a:rPr>
              <a:t> Trust base</a:t>
            </a:r>
          </a:p>
          <a:p>
            <a:pPr>
              <a:spcBef>
                <a:spcPts val="100"/>
              </a:spcBef>
              <a:spcAft>
                <a:spcPts val="100"/>
              </a:spcAft>
              <a:buClr>
                <a:schemeClr val="bg1"/>
              </a:buClr>
            </a:pPr>
            <a:r>
              <a:rPr lang="en-GB" b="0" dirty="0">
                <a:solidFill>
                  <a:schemeClr val="bg1"/>
                </a:solidFill>
              </a:rPr>
              <a:t>Not a data controller</a:t>
            </a:r>
          </a:p>
          <a:p>
            <a:pPr>
              <a:spcBef>
                <a:spcPts val="100"/>
              </a:spcBef>
              <a:spcAft>
                <a:spcPts val="100"/>
              </a:spcAft>
              <a:buClr>
                <a:schemeClr val="bg1"/>
              </a:buClr>
            </a:pPr>
            <a:r>
              <a:rPr lang="en-GB" b="0" dirty="0">
                <a:solidFill>
                  <a:schemeClr val="bg1"/>
                </a:solidFill>
              </a:rPr>
              <a:t>Partnerships with academia, industry, NHS, charities</a:t>
            </a:r>
          </a:p>
          <a:p>
            <a:pPr marL="0" lvl="1" indent="0">
              <a:spcBef>
                <a:spcPts val="300"/>
              </a:spcBef>
              <a:spcAft>
                <a:spcPts val="600"/>
              </a:spcAft>
              <a:buNone/>
            </a:pPr>
            <a:br>
              <a:rPr lang="en-GB" sz="2000" b="1" dirty="0">
                <a:solidFill>
                  <a:schemeClr val="bg1"/>
                </a:solidFill>
              </a:rPr>
            </a:br>
            <a:endParaRPr lang="en-GB" sz="2000" dirty="0">
              <a:solidFill>
                <a:schemeClr val="bg1"/>
              </a:solidFill>
            </a:endParaRPr>
          </a:p>
        </p:txBody>
      </p:sp>
      <p:pic>
        <p:nvPicPr>
          <p:cNvPr id="8" name="Picture 7">
            <a:extLst>
              <a:ext uri="{FF2B5EF4-FFF2-40B4-BE49-F238E27FC236}">
                <a16:creationId xmlns:a16="http://schemas.microsoft.com/office/drawing/2014/main" id="{2B7DE4FB-C725-44A7-9941-DD9432C5E2A3}"/>
              </a:ext>
            </a:extLst>
          </p:cNvPr>
          <p:cNvPicPr>
            <a:picLocks noChangeAspect="1"/>
          </p:cNvPicPr>
          <p:nvPr/>
        </p:nvPicPr>
        <p:blipFill>
          <a:blip r:embed="rId2"/>
          <a:srcRect l="703" t="648" r="1682" b="838"/>
          <a:stretch>
            <a:fillRect/>
          </a:stretch>
        </p:blipFill>
        <p:spPr>
          <a:xfrm>
            <a:off x="5929030" y="1520825"/>
            <a:ext cx="5792841" cy="4531633"/>
          </a:xfrm>
          <a:custGeom>
            <a:avLst/>
            <a:gdLst>
              <a:gd name="connsiteX0" fmla="*/ 0 w 5792841"/>
              <a:gd name="connsiteY0" fmla="*/ 0 h 4531633"/>
              <a:gd name="connsiteX1" fmla="*/ 5792841 w 5792841"/>
              <a:gd name="connsiteY1" fmla="*/ 0 h 4531633"/>
              <a:gd name="connsiteX2" fmla="*/ 5792841 w 5792841"/>
              <a:gd name="connsiteY2" fmla="*/ 4531633 h 4531633"/>
              <a:gd name="connsiteX3" fmla="*/ 0 w 5792841"/>
              <a:gd name="connsiteY3" fmla="*/ 4531633 h 4531633"/>
            </a:gdLst>
            <a:ahLst/>
            <a:cxnLst>
              <a:cxn ang="0">
                <a:pos x="connsiteX0" y="connsiteY0"/>
              </a:cxn>
              <a:cxn ang="0">
                <a:pos x="connsiteX1" y="connsiteY1"/>
              </a:cxn>
              <a:cxn ang="0">
                <a:pos x="connsiteX2" y="connsiteY2"/>
              </a:cxn>
              <a:cxn ang="0">
                <a:pos x="connsiteX3" y="connsiteY3"/>
              </a:cxn>
            </a:cxnLst>
            <a:rect l="l" t="t" r="r" b="b"/>
            <a:pathLst>
              <a:path w="5792841" h="4531633">
                <a:moveTo>
                  <a:pt x="0" y="0"/>
                </a:moveTo>
                <a:lnTo>
                  <a:pt x="5792841" y="0"/>
                </a:lnTo>
                <a:lnTo>
                  <a:pt x="5792841" y="4531633"/>
                </a:lnTo>
                <a:lnTo>
                  <a:pt x="0" y="4531633"/>
                </a:lnTo>
                <a:close/>
              </a:path>
            </a:pathLst>
          </a:custGeom>
        </p:spPr>
      </p:pic>
      <p:sp>
        <p:nvSpPr>
          <p:cNvPr id="16" name="Slide Number Placeholder 15">
            <a:extLst>
              <a:ext uri="{FF2B5EF4-FFF2-40B4-BE49-F238E27FC236}">
                <a16:creationId xmlns:a16="http://schemas.microsoft.com/office/drawing/2014/main" id="{6ECC3AB4-84D8-4707-9676-0BBDAAD02D45}"/>
              </a:ext>
            </a:extLst>
          </p:cNvPr>
          <p:cNvSpPr>
            <a:spLocks noGrp="1"/>
          </p:cNvSpPr>
          <p:nvPr>
            <p:ph type="sldNum" sz="quarter" idx="4"/>
          </p:nvPr>
        </p:nvSpPr>
        <p:spPr/>
        <p:txBody>
          <a:bodyPr/>
          <a:lstStyle/>
          <a:p>
            <a:r>
              <a:rPr lang="en-US"/>
              <a:t>|  </a:t>
            </a:r>
            <a:fld id="{A134C65A-A9BE-9F48-B07C-F2CA02A2F78A}" type="slidenum">
              <a:rPr lang="en-US" smtClean="0"/>
              <a:pPr/>
              <a:t>3</a:t>
            </a:fld>
            <a:endParaRPr lang="en-US" dirty="0"/>
          </a:p>
        </p:txBody>
      </p:sp>
    </p:spTree>
    <p:extLst>
      <p:ext uri="{BB962C8B-B14F-4D97-AF65-F5344CB8AC3E}">
        <p14:creationId xmlns:p14="http://schemas.microsoft.com/office/powerpoint/2010/main" val="1676456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A9B328-CA37-4205-8FAA-4C1DB8E6F7AB}"/>
              </a:ext>
            </a:extLst>
          </p:cNvPr>
          <p:cNvPicPr>
            <a:picLocks noChangeAspect="1"/>
          </p:cNvPicPr>
          <p:nvPr/>
        </p:nvPicPr>
        <p:blipFill rotWithShape="1">
          <a:blip r:embed="rId3">
            <a:extLst>
              <a:ext uri="{28A0092B-C50C-407E-A947-70E740481C1C}">
                <a14:useLocalDpi xmlns:a14="http://schemas.microsoft.com/office/drawing/2010/main" val="0"/>
              </a:ext>
            </a:extLst>
          </a:blip>
          <a:srcRect l="1280" t="3968" r="1280" b="13818"/>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0" name="Content Placeholder 2">
            <a:extLst>
              <a:ext uri="{FF2B5EF4-FFF2-40B4-BE49-F238E27FC236}">
                <a16:creationId xmlns:a16="http://schemas.microsoft.com/office/drawing/2014/main" id="{73AF605D-FDD9-4048-86F9-731575BA0941}"/>
              </a:ext>
            </a:extLst>
          </p:cNvPr>
          <p:cNvSpPr txBox="1">
            <a:spLocks/>
          </p:cNvSpPr>
          <p:nvPr/>
        </p:nvSpPr>
        <p:spPr>
          <a:xfrm>
            <a:off x="839788" y="1520825"/>
            <a:ext cx="4938712" cy="4638013"/>
          </a:xfrm>
          <a:prstGeom prst="rect">
            <a:avLst/>
          </a:prstGeom>
        </p:spPr>
        <p:txBody>
          <a:bodyPr vert="horz" lIns="0" tIns="0" rIns="0" bIns="0" rtlCol="0" anchor="ctr">
            <a:noAutofit/>
          </a:bodyPr>
          <a:lstStyle>
            <a:lvl1pPr marL="180975" indent="-1809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300"/>
              </a:spcBef>
              <a:spcAft>
                <a:spcPts val="600"/>
              </a:spcAft>
              <a:buNone/>
            </a:pPr>
            <a:endParaRPr lang="en-US" dirty="0">
              <a:solidFill>
                <a:schemeClr val="tx1"/>
              </a:solidFill>
            </a:endParaRPr>
          </a:p>
        </p:txBody>
      </p:sp>
      <p:sp>
        <p:nvSpPr>
          <p:cNvPr id="17" name="Slide Number Placeholder 16">
            <a:extLst>
              <a:ext uri="{FF2B5EF4-FFF2-40B4-BE49-F238E27FC236}">
                <a16:creationId xmlns:a16="http://schemas.microsoft.com/office/drawing/2014/main" id="{A894215A-5B79-4402-B2F4-F9B06F855859}"/>
              </a:ext>
            </a:extLst>
          </p:cNvPr>
          <p:cNvSpPr>
            <a:spLocks noGrp="1"/>
          </p:cNvSpPr>
          <p:nvPr>
            <p:ph type="sldNum" sz="quarter" idx="4"/>
          </p:nvPr>
        </p:nvSpPr>
        <p:spPr/>
        <p:txBody>
          <a:bodyPr/>
          <a:lstStyle/>
          <a:p>
            <a:r>
              <a:rPr lang="en-US">
                <a:solidFill>
                  <a:schemeClr val="bg1"/>
                </a:solidFill>
              </a:rPr>
              <a:t>|  </a:t>
            </a:r>
            <a:fld id="{A134C65A-A9BE-9F48-B07C-F2CA02A2F78A}" type="slidenum">
              <a:rPr lang="en-US" smtClean="0">
                <a:solidFill>
                  <a:schemeClr val="bg1"/>
                </a:solidFill>
              </a:rPr>
              <a:pPr/>
              <a:t>4</a:t>
            </a:fld>
            <a:endParaRPr lang="en-US" dirty="0">
              <a:solidFill>
                <a:schemeClr val="bg1"/>
              </a:solidFill>
            </a:endParaRPr>
          </a:p>
        </p:txBody>
      </p:sp>
      <p:sp>
        <p:nvSpPr>
          <p:cNvPr id="3" name="Rectangle 2">
            <a:extLst>
              <a:ext uri="{FF2B5EF4-FFF2-40B4-BE49-F238E27FC236}">
                <a16:creationId xmlns:a16="http://schemas.microsoft.com/office/drawing/2014/main" id="{7D7602E9-55F3-4D84-B31B-703FBCD319AB}"/>
              </a:ext>
            </a:extLst>
          </p:cNvPr>
          <p:cNvSpPr/>
          <p:nvPr/>
        </p:nvSpPr>
        <p:spPr>
          <a:xfrm>
            <a:off x="3611520" y="0"/>
            <a:ext cx="4968960" cy="6858000"/>
          </a:xfrm>
          <a:prstGeom prst="rect">
            <a:avLst/>
          </a:prstGeom>
          <a:gradFill>
            <a:gsLst>
              <a:gs pos="0">
                <a:schemeClr val="tx1"/>
              </a:gs>
              <a:gs pos="100000">
                <a:schemeClr val="accent1"/>
              </a:gs>
            </a:gsLst>
            <a:lin ang="2700000" scaled="1"/>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Aft>
                <a:spcPts val="1200"/>
              </a:spcAft>
              <a:buClr>
                <a:schemeClr val="tx1"/>
              </a:buClr>
            </a:pPr>
            <a:endParaRPr lang="en-IN" sz="2000" b="1">
              <a:solidFill>
                <a:schemeClr val="tx2"/>
              </a:solidFill>
            </a:endParaRPr>
          </a:p>
        </p:txBody>
      </p:sp>
      <p:sp>
        <p:nvSpPr>
          <p:cNvPr id="12" name="TextBox 11">
            <a:extLst>
              <a:ext uri="{FF2B5EF4-FFF2-40B4-BE49-F238E27FC236}">
                <a16:creationId xmlns:a16="http://schemas.microsoft.com/office/drawing/2014/main" id="{776E3942-5F14-427C-9DC6-A2512FACCA97}"/>
              </a:ext>
            </a:extLst>
          </p:cNvPr>
          <p:cNvSpPr txBox="1"/>
          <p:nvPr/>
        </p:nvSpPr>
        <p:spPr>
          <a:xfrm>
            <a:off x="4199909" y="2666706"/>
            <a:ext cx="3792186" cy="2215991"/>
          </a:xfrm>
          <a:prstGeom prst="rect">
            <a:avLst/>
          </a:prstGeom>
          <a:noFill/>
        </p:spPr>
        <p:txBody>
          <a:bodyPr wrap="square" lIns="0" tIns="0" rIns="0" bIns="0" rtlCol="0">
            <a:spAutoFit/>
          </a:bodyPr>
          <a:lstStyle/>
          <a:p>
            <a:pPr algn="ctr">
              <a:spcAft>
                <a:spcPts val="1000"/>
              </a:spcAft>
            </a:pPr>
            <a:r>
              <a:rPr lang="en-US" sz="2400" b="1" dirty="0">
                <a:solidFill>
                  <a:schemeClr val="bg1"/>
                </a:solidFill>
              </a:rPr>
              <a:t>Our vision is for large scale data and advanced analytics to benefit every patient interaction, clinical trial, biomedical discovery and enhance public health.</a:t>
            </a:r>
          </a:p>
        </p:txBody>
      </p:sp>
      <p:pic>
        <p:nvPicPr>
          <p:cNvPr id="9" name="Picture 8">
            <a:extLst>
              <a:ext uri="{FF2B5EF4-FFF2-40B4-BE49-F238E27FC236}">
                <a16:creationId xmlns:a16="http://schemas.microsoft.com/office/drawing/2014/main" id="{C6413460-0F9C-40FB-8586-52E014AECDB0}"/>
              </a:ext>
            </a:extLst>
          </p:cNvPr>
          <p:cNvPicPr>
            <a:picLocks noChangeAspect="1"/>
          </p:cNvPicPr>
          <p:nvPr/>
        </p:nvPicPr>
        <p:blipFill>
          <a:blip r:embed="rId4"/>
          <a:stretch>
            <a:fillRect/>
          </a:stretch>
        </p:blipFill>
        <p:spPr>
          <a:xfrm>
            <a:off x="10190300" y="549155"/>
            <a:ext cx="1525132" cy="539869"/>
          </a:xfrm>
          <a:prstGeom prst="rect">
            <a:avLst/>
          </a:prstGeom>
        </p:spPr>
      </p:pic>
      <p:sp>
        <p:nvSpPr>
          <p:cNvPr id="2" name="Title 1">
            <a:extLst>
              <a:ext uri="{FF2B5EF4-FFF2-40B4-BE49-F238E27FC236}">
                <a16:creationId xmlns:a16="http://schemas.microsoft.com/office/drawing/2014/main" id="{0D7B5AC0-4A3B-4FA3-8227-500FF62E0375}"/>
              </a:ext>
            </a:extLst>
          </p:cNvPr>
          <p:cNvSpPr>
            <a:spLocks noGrp="1"/>
          </p:cNvSpPr>
          <p:nvPr>
            <p:ph type="title"/>
          </p:nvPr>
        </p:nvSpPr>
        <p:spPr>
          <a:xfrm>
            <a:off x="4042229" y="1540759"/>
            <a:ext cx="4107544" cy="612775"/>
          </a:xfrm>
        </p:spPr>
        <p:txBody>
          <a:bodyPr anchor="ctr"/>
          <a:lstStyle/>
          <a:p>
            <a:pPr algn="ctr"/>
            <a:r>
              <a:rPr lang="en-IN" dirty="0">
                <a:solidFill>
                  <a:schemeClr val="bg1"/>
                </a:solidFill>
              </a:rPr>
              <a:t>Our vision</a:t>
            </a:r>
          </a:p>
        </p:txBody>
      </p:sp>
      <p:cxnSp>
        <p:nvCxnSpPr>
          <p:cNvPr id="11" name="Straight Connector 10">
            <a:extLst>
              <a:ext uri="{FF2B5EF4-FFF2-40B4-BE49-F238E27FC236}">
                <a16:creationId xmlns:a16="http://schemas.microsoft.com/office/drawing/2014/main" id="{7A10CAB0-704C-4870-82F2-891953CD4B53}"/>
              </a:ext>
            </a:extLst>
          </p:cNvPr>
          <p:cNvCxnSpPr/>
          <p:nvPr/>
        </p:nvCxnSpPr>
        <p:spPr>
          <a:xfrm>
            <a:off x="5805716" y="2264980"/>
            <a:ext cx="5805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0672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C603ECA-FC49-465E-947C-E6476C21B361}"/>
              </a:ext>
            </a:extLst>
          </p:cNvPr>
          <p:cNvSpPr/>
          <p:nvPr/>
        </p:nvSpPr>
        <p:spPr>
          <a:xfrm>
            <a:off x="839789" y="1520825"/>
            <a:ext cx="10872787" cy="4638013"/>
          </a:xfrm>
          <a:prstGeom prst="rect">
            <a:avLst/>
          </a:prstGeom>
          <a:gradFill flip="none" rotWithShape="1">
            <a:gsLst>
              <a:gs pos="0">
                <a:schemeClr val="tx1"/>
              </a:gs>
              <a:gs pos="33000">
                <a:srgbClr val="418D98"/>
              </a:gs>
              <a:gs pos="56000">
                <a:srgbClr val="44769F"/>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6" name="Freeform: Shape 75">
            <a:extLst>
              <a:ext uri="{FF2B5EF4-FFF2-40B4-BE49-F238E27FC236}">
                <a16:creationId xmlns:a16="http://schemas.microsoft.com/office/drawing/2014/main" id="{969B80BC-BABD-4E4B-ACF9-5238D90DA265}"/>
              </a:ext>
            </a:extLst>
          </p:cNvPr>
          <p:cNvSpPr>
            <a:spLocks/>
          </p:cNvSpPr>
          <p:nvPr/>
        </p:nvSpPr>
        <p:spPr bwMode="auto">
          <a:xfrm>
            <a:off x="4719587" y="4229514"/>
            <a:ext cx="3110594" cy="1438863"/>
          </a:xfrm>
          <a:custGeom>
            <a:avLst/>
            <a:gdLst>
              <a:gd name="connsiteX0" fmla="*/ 925757 w 3110594"/>
              <a:gd name="connsiteY0" fmla="*/ 0 h 1438863"/>
              <a:gd name="connsiteX1" fmla="*/ 942505 w 3110594"/>
              <a:gd name="connsiteY1" fmla="*/ 30855 h 1438863"/>
              <a:gd name="connsiteX2" fmla="*/ 1556595 w 3110594"/>
              <a:gd name="connsiteY2" fmla="*/ 357364 h 1438863"/>
              <a:gd name="connsiteX3" fmla="*/ 2170686 w 3110594"/>
              <a:gd name="connsiteY3" fmla="*/ 30855 h 1438863"/>
              <a:gd name="connsiteX4" fmla="*/ 2186812 w 3110594"/>
              <a:gd name="connsiteY4" fmla="*/ 1145 h 1438863"/>
              <a:gd name="connsiteX5" fmla="*/ 3110594 w 3110594"/>
              <a:gd name="connsiteY5" fmla="*/ 536738 h 1438863"/>
              <a:gd name="connsiteX6" fmla="*/ 657412 w 3110594"/>
              <a:gd name="connsiteY6" fmla="*/ 1197172 h 1438863"/>
              <a:gd name="connsiteX7" fmla="*/ 0 w 3110594"/>
              <a:gd name="connsiteY7" fmla="*/ 536738 h 14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0594" h="1438863">
                <a:moveTo>
                  <a:pt x="925757" y="0"/>
                </a:moveTo>
                <a:lnTo>
                  <a:pt x="942505" y="30855"/>
                </a:lnTo>
                <a:cubicBezTo>
                  <a:pt x="1075590" y="227847"/>
                  <a:pt x="1300968" y="357364"/>
                  <a:pt x="1556595" y="357364"/>
                </a:cubicBezTo>
                <a:cubicBezTo>
                  <a:pt x="1812223" y="357364"/>
                  <a:pt x="2037600" y="227847"/>
                  <a:pt x="2170686" y="30855"/>
                </a:cubicBezTo>
                <a:lnTo>
                  <a:pt x="2186812" y="1145"/>
                </a:lnTo>
                <a:lnTo>
                  <a:pt x="3110594" y="536738"/>
                </a:lnTo>
                <a:cubicBezTo>
                  <a:pt x="2614694" y="1399553"/>
                  <a:pt x="1516415" y="1694742"/>
                  <a:pt x="657412" y="1197172"/>
                </a:cubicBezTo>
                <a:cubicBezTo>
                  <a:pt x="384637" y="1038500"/>
                  <a:pt x="157923" y="810971"/>
                  <a:pt x="0" y="536738"/>
                </a:cubicBezTo>
                <a:close/>
              </a:path>
            </a:pathLst>
          </a:custGeom>
          <a:solidFill>
            <a:srgbClr val="29235C">
              <a:alpha val="40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7" name="Freeform: Shape 76">
            <a:extLst>
              <a:ext uri="{FF2B5EF4-FFF2-40B4-BE49-F238E27FC236}">
                <a16:creationId xmlns:a16="http://schemas.microsoft.com/office/drawing/2014/main" id="{ABD5A2F6-2249-4E49-8428-5A8F92A1AEF9}"/>
              </a:ext>
            </a:extLst>
          </p:cNvPr>
          <p:cNvSpPr>
            <a:spLocks/>
          </p:cNvSpPr>
          <p:nvPr/>
        </p:nvSpPr>
        <p:spPr bwMode="auto">
          <a:xfrm>
            <a:off x="4448741" y="2019763"/>
            <a:ext cx="1802259" cy="2700962"/>
          </a:xfrm>
          <a:custGeom>
            <a:avLst/>
            <a:gdLst>
              <a:gd name="connsiteX0" fmla="*/ 1802259 w 1802259"/>
              <a:gd name="connsiteY0" fmla="*/ 0 h 2700962"/>
              <a:gd name="connsiteX1" fmla="*/ 1802259 w 1802259"/>
              <a:gd name="connsiteY1" fmla="*/ 1082039 h 2700962"/>
              <a:gd name="connsiteX2" fmla="*/ 1678191 w 1802259"/>
              <a:gd name="connsiteY2" fmla="*/ 1094546 h 2700962"/>
              <a:gd name="connsiteX3" fmla="*/ 1086873 w 1802259"/>
              <a:gd name="connsiteY3" fmla="*/ 1820068 h 2700962"/>
              <a:gd name="connsiteX4" fmla="*/ 1145071 w 1802259"/>
              <a:gd name="connsiteY4" fmla="*/ 2108330 h 2700962"/>
              <a:gd name="connsiteX5" fmla="*/ 1174764 w 1802259"/>
              <a:gd name="connsiteY5" fmla="*/ 2163036 h 2700962"/>
              <a:gd name="connsiteX6" fmla="*/ 241789 w 1802259"/>
              <a:gd name="connsiteY6" fmla="*/ 2700962 h 2700962"/>
              <a:gd name="connsiteX7" fmla="*/ 901758 w 1802259"/>
              <a:gd name="connsiteY7" fmla="*/ 241842 h 2700962"/>
              <a:gd name="connsiteX8" fmla="*/ 1802259 w 1802259"/>
              <a:gd name="connsiteY8" fmla="*/ 0 h 27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2259" h="2700962">
                <a:moveTo>
                  <a:pt x="1802259" y="0"/>
                </a:moveTo>
                <a:lnTo>
                  <a:pt x="1802259" y="1082039"/>
                </a:lnTo>
                <a:lnTo>
                  <a:pt x="1678191" y="1094546"/>
                </a:lnTo>
                <a:cubicBezTo>
                  <a:pt x="1340727" y="1163601"/>
                  <a:pt x="1086873" y="1462190"/>
                  <a:pt x="1086873" y="1820068"/>
                </a:cubicBezTo>
                <a:cubicBezTo>
                  <a:pt x="1086873" y="1922319"/>
                  <a:pt x="1107596" y="2019730"/>
                  <a:pt x="1145071" y="2108330"/>
                </a:cubicBezTo>
                <a:lnTo>
                  <a:pt x="1174764" y="2163036"/>
                </a:lnTo>
                <a:lnTo>
                  <a:pt x="241789" y="2700962"/>
                </a:lnTo>
                <a:cubicBezTo>
                  <a:pt x="-256030" y="1840150"/>
                  <a:pt x="39550" y="739293"/>
                  <a:pt x="901758" y="241842"/>
                </a:cubicBezTo>
                <a:cubicBezTo>
                  <a:pt x="1175199" y="83807"/>
                  <a:pt x="1486336" y="0"/>
                  <a:pt x="1802259" y="0"/>
                </a:cubicBezTo>
                <a:close/>
              </a:path>
            </a:pathLst>
          </a:custGeom>
          <a:solidFill>
            <a:schemeClr val="accent1">
              <a:alpha val="50000"/>
            </a:scheme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78" name="Freeform: Shape 77">
            <a:extLst>
              <a:ext uri="{FF2B5EF4-FFF2-40B4-BE49-F238E27FC236}">
                <a16:creationId xmlns:a16="http://schemas.microsoft.com/office/drawing/2014/main" id="{3D48DE97-09C5-4D54-9686-C2368B1E9DD0}"/>
              </a:ext>
            </a:extLst>
          </p:cNvPr>
          <p:cNvSpPr>
            <a:spLocks/>
          </p:cNvSpPr>
          <p:nvPr/>
        </p:nvSpPr>
        <p:spPr bwMode="auto">
          <a:xfrm>
            <a:off x="6298767" y="2019763"/>
            <a:ext cx="1799194" cy="2700962"/>
          </a:xfrm>
          <a:custGeom>
            <a:avLst/>
            <a:gdLst>
              <a:gd name="connsiteX0" fmla="*/ 0 w 1799194"/>
              <a:gd name="connsiteY0" fmla="*/ 0 h 2700962"/>
              <a:gd name="connsiteX1" fmla="*/ 1799194 w 1799194"/>
              <a:gd name="connsiteY1" fmla="*/ 1801240 h 2700962"/>
              <a:gd name="connsiteX2" fmla="*/ 1558743 w 1799194"/>
              <a:gd name="connsiteY2" fmla="*/ 2700962 h 2700962"/>
              <a:gd name="connsiteX3" fmla="*/ 629307 w 1799194"/>
              <a:gd name="connsiteY3" fmla="*/ 2164482 h 2700962"/>
              <a:gd name="connsiteX4" fmla="*/ 659785 w 1799194"/>
              <a:gd name="connsiteY4" fmla="*/ 2108330 h 2700962"/>
              <a:gd name="connsiteX5" fmla="*/ 717983 w 1799194"/>
              <a:gd name="connsiteY5" fmla="*/ 1820068 h 2700962"/>
              <a:gd name="connsiteX6" fmla="*/ 126665 w 1799194"/>
              <a:gd name="connsiteY6" fmla="*/ 1094546 h 2700962"/>
              <a:gd name="connsiteX7" fmla="*/ 0 w 1799194"/>
              <a:gd name="connsiteY7" fmla="*/ 1081777 h 27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9194" h="2700962">
                <a:moveTo>
                  <a:pt x="0" y="0"/>
                </a:moveTo>
                <a:cubicBezTo>
                  <a:pt x="994103" y="0"/>
                  <a:pt x="1799194" y="806338"/>
                  <a:pt x="1799194" y="1801240"/>
                </a:cubicBezTo>
                <a:cubicBezTo>
                  <a:pt x="1799194" y="2117310"/>
                  <a:pt x="1716053" y="2427394"/>
                  <a:pt x="1558743" y="2700962"/>
                </a:cubicBezTo>
                <a:lnTo>
                  <a:pt x="629307" y="2164482"/>
                </a:lnTo>
                <a:lnTo>
                  <a:pt x="659785" y="2108330"/>
                </a:lnTo>
                <a:cubicBezTo>
                  <a:pt x="697260" y="2019730"/>
                  <a:pt x="717983" y="1922319"/>
                  <a:pt x="717983" y="1820068"/>
                </a:cubicBezTo>
                <a:cubicBezTo>
                  <a:pt x="717983" y="1462190"/>
                  <a:pt x="464129" y="1163601"/>
                  <a:pt x="126665" y="1094546"/>
                </a:cubicBezTo>
                <a:lnTo>
                  <a:pt x="0" y="1081777"/>
                </a:lnTo>
                <a:close/>
              </a:path>
            </a:pathLst>
          </a:custGeom>
          <a:solidFill>
            <a:srgbClr val="3DB28C">
              <a:alpha val="46000"/>
            </a:srgbClr>
          </a:soli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a:p>
        </p:txBody>
      </p:sp>
      <p:sp>
        <p:nvSpPr>
          <p:cNvPr id="2" name="Title 1">
            <a:extLst>
              <a:ext uri="{FF2B5EF4-FFF2-40B4-BE49-F238E27FC236}">
                <a16:creationId xmlns:a16="http://schemas.microsoft.com/office/drawing/2014/main" id="{B29E9C55-FD46-46CA-B902-0B361A044999}"/>
              </a:ext>
            </a:extLst>
          </p:cNvPr>
          <p:cNvSpPr>
            <a:spLocks noGrp="1"/>
          </p:cNvSpPr>
          <p:nvPr>
            <p:ph type="title"/>
          </p:nvPr>
        </p:nvSpPr>
        <p:spPr/>
        <p:txBody>
          <a:bodyPr/>
          <a:lstStyle/>
          <a:p>
            <a:r>
              <a:rPr lang="en-US" dirty="0"/>
              <a:t>We will deliver our mission through a united strategy</a:t>
            </a:r>
            <a:endParaRPr lang="en-IN" dirty="0"/>
          </a:p>
        </p:txBody>
      </p:sp>
      <p:sp>
        <p:nvSpPr>
          <p:cNvPr id="10" name="Circle: Hollow 9">
            <a:extLst>
              <a:ext uri="{FF2B5EF4-FFF2-40B4-BE49-F238E27FC236}">
                <a16:creationId xmlns:a16="http://schemas.microsoft.com/office/drawing/2014/main" id="{05C8E4B1-B59D-4999-9FF7-2A5421925B91}"/>
              </a:ext>
            </a:extLst>
          </p:cNvPr>
          <p:cNvSpPr/>
          <p:nvPr/>
        </p:nvSpPr>
        <p:spPr>
          <a:xfrm>
            <a:off x="4118048" y="1681697"/>
            <a:ext cx="4316268" cy="4316268"/>
          </a:xfrm>
          <a:prstGeom prst="donut">
            <a:avLst>
              <a:gd name="adj" fmla="val 6198"/>
            </a:avLst>
          </a:prstGeom>
          <a:gradFill>
            <a:gsLst>
              <a:gs pos="4000">
                <a:schemeClr val="tx1"/>
              </a:gs>
              <a:gs pos="31000">
                <a:schemeClr val="accent1">
                  <a:alpha val="89000"/>
                </a:schemeClr>
              </a:gs>
            </a:gsLst>
            <a:lin ang="2700000" scaled="1"/>
          </a:gradFill>
          <a:ln>
            <a:solidFill>
              <a:srgbClr val="FFFFFF">
                <a:alpha val="3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5" name="TextBox 44">
            <a:extLst>
              <a:ext uri="{FF2B5EF4-FFF2-40B4-BE49-F238E27FC236}">
                <a16:creationId xmlns:a16="http://schemas.microsoft.com/office/drawing/2014/main" id="{59C47022-F1FC-4FF6-AFC2-CCC3CA1DFD52}"/>
              </a:ext>
            </a:extLst>
          </p:cNvPr>
          <p:cNvSpPr txBox="1"/>
          <p:nvPr/>
        </p:nvSpPr>
        <p:spPr>
          <a:xfrm>
            <a:off x="5751263" y="1845894"/>
            <a:ext cx="1049838" cy="188158"/>
          </a:xfrm>
          <a:prstGeom prst="rect">
            <a:avLst/>
          </a:prstGeom>
          <a:noFill/>
        </p:spPr>
        <p:txBody>
          <a:bodyPr wrap="none" lIns="0" tIns="0" rIns="0" bIns="0" rtlCol="0">
            <a:prstTxWarp prst="textArchUp">
              <a:avLst>
                <a:gd name="adj" fmla="val 10918082"/>
              </a:avLst>
            </a:prstTxWarp>
            <a:spAutoFit/>
          </a:bodyPr>
          <a:lstStyle/>
          <a:p>
            <a:pPr algn="ctr"/>
            <a:r>
              <a:rPr lang="en-US" sz="1400" b="1" dirty="0">
                <a:solidFill>
                  <a:schemeClr val="bg1"/>
                </a:solidFill>
              </a:rPr>
              <a:t>PUBLIC TRUST</a:t>
            </a:r>
            <a:endParaRPr lang="en-IN" sz="1400" b="1" dirty="0">
              <a:solidFill>
                <a:schemeClr val="bg1"/>
              </a:solidFill>
            </a:endParaRPr>
          </a:p>
        </p:txBody>
      </p:sp>
      <p:sp>
        <p:nvSpPr>
          <p:cNvPr id="46" name="TextBox 45">
            <a:extLst>
              <a:ext uri="{FF2B5EF4-FFF2-40B4-BE49-F238E27FC236}">
                <a16:creationId xmlns:a16="http://schemas.microsoft.com/office/drawing/2014/main" id="{1220B9E6-57C6-461E-BD07-6FC23966D753}"/>
              </a:ext>
            </a:extLst>
          </p:cNvPr>
          <p:cNvSpPr txBox="1"/>
          <p:nvPr/>
        </p:nvSpPr>
        <p:spPr>
          <a:xfrm rot="17919678">
            <a:off x="4790942" y="3228425"/>
            <a:ext cx="1049838" cy="188158"/>
          </a:xfrm>
          <a:prstGeom prst="rect">
            <a:avLst/>
          </a:prstGeom>
          <a:noFill/>
        </p:spPr>
        <p:txBody>
          <a:bodyPr wrap="none" lIns="0" tIns="0" rIns="0" bIns="0" rtlCol="0">
            <a:prstTxWarp prst="textArchUp">
              <a:avLst>
                <a:gd name="adj" fmla="val 10918082"/>
              </a:avLst>
            </a:prstTxWarp>
            <a:spAutoFit/>
          </a:bodyPr>
          <a:lstStyle/>
          <a:p>
            <a:pPr algn="ctr"/>
            <a:r>
              <a:rPr lang="en-US" sz="1400" b="1" dirty="0">
                <a:solidFill>
                  <a:schemeClr val="bg1"/>
                </a:solidFill>
              </a:rPr>
              <a:t>SCIENCE</a:t>
            </a:r>
            <a:endParaRPr lang="en-IN" sz="1400" b="1" dirty="0">
              <a:solidFill>
                <a:schemeClr val="bg1"/>
              </a:solidFill>
            </a:endParaRPr>
          </a:p>
        </p:txBody>
      </p:sp>
      <p:sp>
        <p:nvSpPr>
          <p:cNvPr id="48" name="TextBox 47">
            <a:extLst>
              <a:ext uri="{FF2B5EF4-FFF2-40B4-BE49-F238E27FC236}">
                <a16:creationId xmlns:a16="http://schemas.microsoft.com/office/drawing/2014/main" id="{D6743ADF-7369-44F0-8066-04D3652020BD}"/>
              </a:ext>
            </a:extLst>
          </p:cNvPr>
          <p:cNvSpPr txBox="1"/>
          <p:nvPr/>
        </p:nvSpPr>
        <p:spPr>
          <a:xfrm rot="3385480">
            <a:off x="6638450" y="3130374"/>
            <a:ext cx="1049838" cy="188158"/>
          </a:xfrm>
          <a:prstGeom prst="rect">
            <a:avLst/>
          </a:prstGeom>
          <a:noFill/>
        </p:spPr>
        <p:txBody>
          <a:bodyPr wrap="none" lIns="0" tIns="0" rIns="0" bIns="0" rtlCol="0">
            <a:prstTxWarp prst="textArchUp">
              <a:avLst>
                <a:gd name="adj" fmla="val 10918082"/>
              </a:avLst>
            </a:prstTxWarp>
            <a:spAutoFit/>
          </a:bodyPr>
          <a:lstStyle/>
          <a:p>
            <a:pPr algn="ctr"/>
            <a:r>
              <a:rPr lang="en-US" sz="1400" b="1" dirty="0">
                <a:solidFill>
                  <a:schemeClr val="bg1"/>
                </a:solidFill>
              </a:rPr>
              <a:t>PEOPLE</a:t>
            </a:r>
            <a:endParaRPr lang="en-IN" sz="1400" b="1" dirty="0">
              <a:solidFill>
                <a:schemeClr val="bg1"/>
              </a:solidFill>
            </a:endParaRPr>
          </a:p>
        </p:txBody>
      </p:sp>
      <p:sp>
        <p:nvSpPr>
          <p:cNvPr id="49" name="TextBox 48">
            <a:extLst>
              <a:ext uri="{FF2B5EF4-FFF2-40B4-BE49-F238E27FC236}">
                <a16:creationId xmlns:a16="http://schemas.microsoft.com/office/drawing/2014/main" id="{3F0D496D-5542-4FA1-8F49-23CA1152F6A2}"/>
              </a:ext>
            </a:extLst>
          </p:cNvPr>
          <p:cNvSpPr txBox="1"/>
          <p:nvPr/>
        </p:nvSpPr>
        <p:spPr>
          <a:xfrm>
            <a:off x="5403440" y="3989101"/>
            <a:ext cx="1753180" cy="1101441"/>
          </a:xfrm>
          <a:prstGeom prst="rect">
            <a:avLst/>
          </a:prstGeom>
          <a:noFill/>
        </p:spPr>
        <p:txBody>
          <a:bodyPr wrap="none" lIns="0" tIns="0" rIns="0" bIns="0" rtlCol="0">
            <a:prstTxWarp prst="textArchDown">
              <a:avLst/>
            </a:prstTxWarp>
            <a:spAutoFit/>
          </a:bodyPr>
          <a:lstStyle/>
          <a:p>
            <a:pPr algn="ctr"/>
            <a:r>
              <a:rPr lang="en-US" sz="1400" b="1" dirty="0">
                <a:solidFill>
                  <a:schemeClr val="bg1"/>
                </a:solidFill>
              </a:rPr>
              <a:t>INFRASTRUCTURE</a:t>
            </a:r>
            <a:endParaRPr lang="en-IN" sz="1400" b="1" dirty="0">
              <a:solidFill>
                <a:schemeClr val="bg1"/>
              </a:solidFill>
            </a:endParaRPr>
          </a:p>
        </p:txBody>
      </p:sp>
      <p:sp>
        <p:nvSpPr>
          <p:cNvPr id="60" name="TextBox 59">
            <a:extLst>
              <a:ext uri="{FF2B5EF4-FFF2-40B4-BE49-F238E27FC236}">
                <a16:creationId xmlns:a16="http://schemas.microsoft.com/office/drawing/2014/main" id="{C7EA4B23-88D2-44F6-90C9-3DE556243F94}"/>
              </a:ext>
            </a:extLst>
          </p:cNvPr>
          <p:cNvSpPr txBox="1"/>
          <p:nvPr/>
        </p:nvSpPr>
        <p:spPr>
          <a:xfrm>
            <a:off x="5751263" y="5696239"/>
            <a:ext cx="1049838" cy="188158"/>
          </a:xfrm>
          <a:prstGeom prst="rect">
            <a:avLst/>
          </a:prstGeom>
          <a:noFill/>
        </p:spPr>
        <p:txBody>
          <a:bodyPr wrap="none" lIns="0" tIns="0" rIns="0" bIns="0" rtlCol="0">
            <a:prstTxWarp prst="textArchDown">
              <a:avLst/>
            </a:prstTxWarp>
            <a:spAutoFit/>
          </a:bodyPr>
          <a:lstStyle/>
          <a:p>
            <a:pPr algn="ctr"/>
            <a:r>
              <a:rPr lang="en-US" sz="1400" b="1" dirty="0">
                <a:solidFill>
                  <a:schemeClr val="bg1"/>
                </a:solidFill>
              </a:rPr>
              <a:t>GOVERNANCE</a:t>
            </a:r>
            <a:endParaRPr lang="en-IN" sz="1400" b="1" dirty="0">
              <a:solidFill>
                <a:schemeClr val="bg1"/>
              </a:solidFill>
            </a:endParaRPr>
          </a:p>
        </p:txBody>
      </p:sp>
      <p:sp>
        <p:nvSpPr>
          <p:cNvPr id="62" name="Slide Number Placeholder 61">
            <a:extLst>
              <a:ext uri="{FF2B5EF4-FFF2-40B4-BE49-F238E27FC236}">
                <a16:creationId xmlns:a16="http://schemas.microsoft.com/office/drawing/2014/main" id="{B02D46FD-0D73-438D-AA25-645610FC7122}"/>
              </a:ext>
            </a:extLst>
          </p:cNvPr>
          <p:cNvSpPr>
            <a:spLocks noGrp="1"/>
          </p:cNvSpPr>
          <p:nvPr>
            <p:ph type="sldNum" sz="quarter" idx="4"/>
          </p:nvPr>
        </p:nvSpPr>
        <p:spPr/>
        <p:txBody>
          <a:bodyPr/>
          <a:lstStyle/>
          <a:p>
            <a:r>
              <a:rPr lang="en-US"/>
              <a:t>|  </a:t>
            </a:r>
            <a:fld id="{A134C65A-A9BE-9F48-B07C-F2CA02A2F78A}" type="slidenum">
              <a:rPr lang="en-US" smtClean="0"/>
              <a:pPr/>
              <a:t>5</a:t>
            </a:fld>
            <a:endParaRPr lang="en-US" dirty="0"/>
          </a:p>
        </p:txBody>
      </p:sp>
      <p:sp>
        <p:nvSpPr>
          <p:cNvPr id="56" name="Freeform: Shape 55">
            <a:extLst>
              <a:ext uri="{FF2B5EF4-FFF2-40B4-BE49-F238E27FC236}">
                <a16:creationId xmlns:a16="http://schemas.microsoft.com/office/drawing/2014/main" id="{E20EF107-3170-4C20-B01A-60E42E303869}"/>
              </a:ext>
            </a:extLst>
          </p:cNvPr>
          <p:cNvSpPr/>
          <p:nvPr/>
        </p:nvSpPr>
        <p:spPr>
          <a:xfrm rot="6501786" flipH="1">
            <a:off x="5982975" y="2146476"/>
            <a:ext cx="585180" cy="1096588"/>
          </a:xfrm>
          <a:custGeom>
            <a:avLst/>
            <a:gdLst>
              <a:gd name="connsiteX0" fmla="*/ 183132 w 357207"/>
              <a:gd name="connsiteY0" fmla="*/ 642807 h 669380"/>
              <a:gd name="connsiteX1" fmla="*/ 140203 w 357207"/>
              <a:gd name="connsiteY1" fmla="*/ 610778 h 669380"/>
              <a:gd name="connsiteX2" fmla="*/ 195904 w 357207"/>
              <a:gd name="connsiteY2" fmla="*/ 530141 h 669380"/>
              <a:gd name="connsiteX3" fmla="*/ 299851 w 357207"/>
              <a:gd name="connsiteY3" fmla="*/ 243371 h 669380"/>
              <a:gd name="connsiteX4" fmla="*/ 308392 w 357207"/>
              <a:gd name="connsiteY4" fmla="*/ 118390 h 669380"/>
              <a:gd name="connsiteX5" fmla="*/ 357207 w 357207"/>
              <a:gd name="connsiteY5" fmla="*/ 118390 h 669380"/>
              <a:gd name="connsiteX6" fmla="*/ 242964 w 357207"/>
              <a:gd name="connsiteY6" fmla="*/ 0 h 669380"/>
              <a:gd name="connsiteX7" fmla="*/ 128721 w 357207"/>
              <a:gd name="connsiteY7" fmla="*/ 118390 h 669380"/>
              <a:gd name="connsiteX8" fmla="*/ 180010 w 357207"/>
              <a:gd name="connsiteY8" fmla="*/ 118390 h 669380"/>
              <a:gd name="connsiteX9" fmla="*/ 175142 w 357207"/>
              <a:gd name="connsiteY9" fmla="*/ 214321 h 669380"/>
              <a:gd name="connsiteX10" fmla="*/ 79974 w 357207"/>
              <a:gd name="connsiteY10" fmla="*/ 475288 h 669380"/>
              <a:gd name="connsiteX11" fmla="*/ 37559 w 357207"/>
              <a:gd name="connsiteY11" fmla="*/ 534197 h 669380"/>
              <a:gd name="connsiteX12" fmla="*/ 0 w 357207"/>
              <a:gd name="connsiteY12" fmla="*/ 506174 h 669380"/>
              <a:gd name="connsiteX13" fmla="*/ 20769 w 357207"/>
              <a:gd name="connsiteY13" fmla="*/ 669380 h 66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207" h="669380">
                <a:moveTo>
                  <a:pt x="183132" y="642807"/>
                </a:moveTo>
                <a:lnTo>
                  <a:pt x="140203" y="610778"/>
                </a:lnTo>
                <a:lnTo>
                  <a:pt x="195904" y="530141"/>
                </a:lnTo>
                <a:cubicBezTo>
                  <a:pt x="249155" y="441525"/>
                  <a:pt x="284140" y="344942"/>
                  <a:pt x="299851" y="243371"/>
                </a:cubicBezTo>
                <a:lnTo>
                  <a:pt x="308392" y="118390"/>
                </a:lnTo>
                <a:lnTo>
                  <a:pt x="357207" y="118390"/>
                </a:lnTo>
                <a:lnTo>
                  <a:pt x="242964" y="0"/>
                </a:lnTo>
                <a:lnTo>
                  <a:pt x="128721" y="118390"/>
                </a:lnTo>
                <a:lnTo>
                  <a:pt x="180010" y="118390"/>
                </a:lnTo>
                <a:lnTo>
                  <a:pt x="175142" y="214321"/>
                </a:lnTo>
                <a:cubicBezTo>
                  <a:pt x="161904" y="307147"/>
                  <a:pt x="129854" y="395105"/>
                  <a:pt x="79974" y="475288"/>
                </a:cubicBezTo>
                <a:lnTo>
                  <a:pt x="37559" y="534197"/>
                </a:lnTo>
                <a:lnTo>
                  <a:pt x="0" y="506174"/>
                </a:lnTo>
                <a:lnTo>
                  <a:pt x="20769" y="669380"/>
                </a:lnTo>
                <a:close/>
              </a:path>
            </a:pathLst>
          </a:custGeom>
          <a:gradFill flip="none" rotWithShape="1">
            <a:gsLst>
              <a:gs pos="0">
                <a:schemeClr val="tx1">
                  <a:alpha val="26000"/>
                </a:schemeClr>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Shape 56">
            <a:extLst>
              <a:ext uri="{FF2B5EF4-FFF2-40B4-BE49-F238E27FC236}">
                <a16:creationId xmlns:a16="http://schemas.microsoft.com/office/drawing/2014/main" id="{96A469DC-E22E-4C13-80D9-2D6DA1A9E9F5}"/>
              </a:ext>
            </a:extLst>
          </p:cNvPr>
          <p:cNvSpPr/>
          <p:nvPr/>
        </p:nvSpPr>
        <p:spPr>
          <a:xfrm rot="13168341" flipH="1">
            <a:off x="7060617" y="3789312"/>
            <a:ext cx="585180" cy="1096588"/>
          </a:xfrm>
          <a:custGeom>
            <a:avLst/>
            <a:gdLst>
              <a:gd name="connsiteX0" fmla="*/ 183132 w 357207"/>
              <a:gd name="connsiteY0" fmla="*/ 642807 h 669380"/>
              <a:gd name="connsiteX1" fmla="*/ 140203 w 357207"/>
              <a:gd name="connsiteY1" fmla="*/ 610778 h 669380"/>
              <a:gd name="connsiteX2" fmla="*/ 195904 w 357207"/>
              <a:gd name="connsiteY2" fmla="*/ 530141 h 669380"/>
              <a:gd name="connsiteX3" fmla="*/ 299851 w 357207"/>
              <a:gd name="connsiteY3" fmla="*/ 243371 h 669380"/>
              <a:gd name="connsiteX4" fmla="*/ 308392 w 357207"/>
              <a:gd name="connsiteY4" fmla="*/ 118390 h 669380"/>
              <a:gd name="connsiteX5" fmla="*/ 357207 w 357207"/>
              <a:gd name="connsiteY5" fmla="*/ 118390 h 669380"/>
              <a:gd name="connsiteX6" fmla="*/ 242964 w 357207"/>
              <a:gd name="connsiteY6" fmla="*/ 0 h 669380"/>
              <a:gd name="connsiteX7" fmla="*/ 128721 w 357207"/>
              <a:gd name="connsiteY7" fmla="*/ 118390 h 669380"/>
              <a:gd name="connsiteX8" fmla="*/ 180010 w 357207"/>
              <a:gd name="connsiteY8" fmla="*/ 118390 h 669380"/>
              <a:gd name="connsiteX9" fmla="*/ 175142 w 357207"/>
              <a:gd name="connsiteY9" fmla="*/ 214321 h 669380"/>
              <a:gd name="connsiteX10" fmla="*/ 79974 w 357207"/>
              <a:gd name="connsiteY10" fmla="*/ 475288 h 669380"/>
              <a:gd name="connsiteX11" fmla="*/ 37559 w 357207"/>
              <a:gd name="connsiteY11" fmla="*/ 534197 h 669380"/>
              <a:gd name="connsiteX12" fmla="*/ 0 w 357207"/>
              <a:gd name="connsiteY12" fmla="*/ 506174 h 669380"/>
              <a:gd name="connsiteX13" fmla="*/ 20769 w 357207"/>
              <a:gd name="connsiteY13" fmla="*/ 669380 h 66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207" h="669380">
                <a:moveTo>
                  <a:pt x="183132" y="642807"/>
                </a:moveTo>
                <a:lnTo>
                  <a:pt x="140203" y="610778"/>
                </a:lnTo>
                <a:lnTo>
                  <a:pt x="195904" y="530141"/>
                </a:lnTo>
                <a:cubicBezTo>
                  <a:pt x="249155" y="441525"/>
                  <a:pt x="284140" y="344942"/>
                  <a:pt x="299851" y="243371"/>
                </a:cubicBezTo>
                <a:lnTo>
                  <a:pt x="308392" y="118390"/>
                </a:lnTo>
                <a:lnTo>
                  <a:pt x="357207" y="118390"/>
                </a:lnTo>
                <a:lnTo>
                  <a:pt x="242964" y="0"/>
                </a:lnTo>
                <a:lnTo>
                  <a:pt x="128721" y="118390"/>
                </a:lnTo>
                <a:lnTo>
                  <a:pt x="180010" y="118390"/>
                </a:lnTo>
                <a:lnTo>
                  <a:pt x="175142" y="214321"/>
                </a:lnTo>
                <a:cubicBezTo>
                  <a:pt x="161904" y="307147"/>
                  <a:pt x="129854" y="395105"/>
                  <a:pt x="79974" y="475288"/>
                </a:cubicBezTo>
                <a:lnTo>
                  <a:pt x="37559" y="534197"/>
                </a:lnTo>
                <a:lnTo>
                  <a:pt x="0" y="506174"/>
                </a:lnTo>
                <a:lnTo>
                  <a:pt x="20769" y="669380"/>
                </a:lnTo>
                <a:close/>
              </a:path>
            </a:pathLst>
          </a:custGeom>
          <a:gradFill flip="none" rotWithShape="1">
            <a:gsLst>
              <a:gs pos="100000">
                <a:schemeClr val="tx1">
                  <a:alpha val="26000"/>
                </a:schemeClr>
              </a:gs>
              <a:gs pos="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Freeform: Shape 58">
            <a:extLst>
              <a:ext uri="{FF2B5EF4-FFF2-40B4-BE49-F238E27FC236}">
                <a16:creationId xmlns:a16="http://schemas.microsoft.com/office/drawing/2014/main" id="{2289EA26-D73B-4A63-818E-D11E6EA744A5}"/>
              </a:ext>
            </a:extLst>
          </p:cNvPr>
          <p:cNvSpPr/>
          <p:nvPr/>
        </p:nvSpPr>
        <p:spPr>
          <a:xfrm rot="8431659">
            <a:off x="4914263" y="3789312"/>
            <a:ext cx="585180" cy="1096588"/>
          </a:xfrm>
          <a:custGeom>
            <a:avLst/>
            <a:gdLst>
              <a:gd name="connsiteX0" fmla="*/ 183132 w 357207"/>
              <a:gd name="connsiteY0" fmla="*/ 642807 h 669380"/>
              <a:gd name="connsiteX1" fmla="*/ 140203 w 357207"/>
              <a:gd name="connsiteY1" fmla="*/ 610778 h 669380"/>
              <a:gd name="connsiteX2" fmla="*/ 195904 w 357207"/>
              <a:gd name="connsiteY2" fmla="*/ 530141 h 669380"/>
              <a:gd name="connsiteX3" fmla="*/ 299851 w 357207"/>
              <a:gd name="connsiteY3" fmla="*/ 243371 h 669380"/>
              <a:gd name="connsiteX4" fmla="*/ 308392 w 357207"/>
              <a:gd name="connsiteY4" fmla="*/ 118390 h 669380"/>
              <a:gd name="connsiteX5" fmla="*/ 357207 w 357207"/>
              <a:gd name="connsiteY5" fmla="*/ 118390 h 669380"/>
              <a:gd name="connsiteX6" fmla="*/ 242964 w 357207"/>
              <a:gd name="connsiteY6" fmla="*/ 0 h 669380"/>
              <a:gd name="connsiteX7" fmla="*/ 128721 w 357207"/>
              <a:gd name="connsiteY7" fmla="*/ 118390 h 669380"/>
              <a:gd name="connsiteX8" fmla="*/ 180010 w 357207"/>
              <a:gd name="connsiteY8" fmla="*/ 118390 h 669380"/>
              <a:gd name="connsiteX9" fmla="*/ 175142 w 357207"/>
              <a:gd name="connsiteY9" fmla="*/ 214321 h 669380"/>
              <a:gd name="connsiteX10" fmla="*/ 79974 w 357207"/>
              <a:gd name="connsiteY10" fmla="*/ 475288 h 669380"/>
              <a:gd name="connsiteX11" fmla="*/ 37559 w 357207"/>
              <a:gd name="connsiteY11" fmla="*/ 534197 h 669380"/>
              <a:gd name="connsiteX12" fmla="*/ 0 w 357207"/>
              <a:gd name="connsiteY12" fmla="*/ 506174 h 669380"/>
              <a:gd name="connsiteX13" fmla="*/ 20769 w 357207"/>
              <a:gd name="connsiteY13" fmla="*/ 669380 h 66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207" h="669380">
                <a:moveTo>
                  <a:pt x="183132" y="642807"/>
                </a:moveTo>
                <a:lnTo>
                  <a:pt x="140203" y="610778"/>
                </a:lnTo>
                <a:lnTo>
                  <a:pt x="195904" y="530141"/>
                </a:lnTo>
                <a:cubicBezTo>
                  <a:pt x="249155" y="441525"/>
                  <a:pt x="284140" y="344942"/>
                  <a:pt x="299851" y="243371"/>
                </a:cubicBezTo>
                <a:lnTo>
                  <a:pt x="308392" y="118390"/>
                </a:lnTo>
                <a:lnTo>
                  <a:pt x="357207" y="118390"/>
                </a:lnTo>
                <a:lnTo>
                  <a:pt x="242964" y="0"/>
                </a:lnTo>
                <a:lnTo>
                  <a:pt x="128721" y="118390"/>
                </a:lnTo>
                <a:lnTo>
                  <a:pt x="180010" y="118390"/>
                </a:lnTo>
                <a:lnTo>
                  <a:pt x="175142" y="214321"/>
                </a:lnTo>
                <a:cubicBezTo>
                  <a:pt x="161904" y="307147"/>
                  <a:pt x="129854" y="395105"/>
                  <a:pt x="79974" y="475288"/>
                </a:cubicBezTo>
                <a:lnTo>
                  <a:pt x="37559" y="534197"/>
                </a:lnTo>
                <a:lnTo>
                  <a:pt x="0" y="506174"/>
                </a:lnTo>
                <a:lnTo>
                  <a:pt x="20769" y="669380"/>
                </a:lnTo>
                <a:close/>
              </a:path>
            </a:pathLst>
          </a:custGeom>
          <a:gradFill flip="none" rotWithShape="1">
            <a:gsLst>
              <a:gs pos="100000">
                <a:schemeClr val="tx1">
                  <a:alpha val="26000"/>
                </a:schemeClr>
              </a:gs>
              <a:gs pos="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id="{73759F3C-CA3F-435A-AB59-3B20316DAAFF}"/>
              </a:ext>
            </a:extLst>
          </p:cNvPr>
          <p:cNvSpPr txBox="1"/>
          <p:nvPr/>
        </p:nvSpPr>
        <p:spPr>
          <a:xfrm>
            <a:off x="5921181" y="3732109"/>
            <a:ext cx="710003" cy="215444"/>
          </a:xfrm>
          <a:prstGeom prst="rect">
            <a:avLst/>
          </a:prstGeom>
          <a:noFill/>
        </p:spPr>
        <p:txBody>
          <a:bodyPr wrap="none" lIns="0" tIns="0" rIns="0" bIns="0" rtlCol="0">
            <a:spAutoFit/>
          </a:bodyPr>
          <a:lstStyle/>
          <a:p>
            <a:pPr algn="ctr"/>
            <a:r>
              <a:rPr lang="en-US" sz="1400" b="1" dirty="0">
                <a:solidFill>
                  <a:schemeClr val="bg1"/>
                </a:solidFill>
              </a:rPr>
              <a:t>DELIVERY</a:t>
            </a:r>
            <a:endParaRPr lang="en-IN" sz="1400" b="1" dirty="0">
              <a:solidFill>
                <a:schemeClr val="bg1"/>
              </a:solidFill>
            </a:endParaRPr>
          </a:p>
        </p:txBody>
      </p:sp>
    </p:spTree>
    <p:extLst>
      <p:ext uri="{BB962C8B-B14F-4D97-AF65-F5344CB8AC3E}">
        <p14:creationId xmlns:p14="http://schemas.microsoft.com/office/powerpoint/2010/main" val="124141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13">
            <a:extLst>
              <a:ext uri="{FF2B5EF4-FFF2-40B4-BE49-F238E27FC236}">
                <a16:creationId xmlns:a16="http://schemas.microsoft.com/office/drawing/2014/main" id="{937DDD62-2E7A-46C3-AD11-035F739B0932}"/>
              </a:ext>
            </a:extLst>
          </p:cNvPr>
          <p:cNvSpPr txBox="1">
            <a:spLocks/>
          </p:cNvSpPr>
          <p:nvPr/>
        </p:nvSpPr>
        <p:spPr>
          <a:xfrm>
            <a:off x="4474969" y="0"/>
            <a:ext cx="7717032" cy="6858001"/>
          </a:xfrm>
          <a:prstGeom prst="rect">
            <a:avLst/>
          </a:prstGeom>
          <a:gradFill>
            <a:gsLst>
              <a:gs pos="0">
                <a:schemeClr val="tx1"/>
              </a:gs>
              <a:gs pos="100000">
                <a:schemeClr val="accent1"/>
              </a:gs>
            </a:gsLst>
            <a:lin ang="2700000" scaled="1"/>
          </a:gradFill>
          <a:ln>
            <a:noFill/>
          </a:ln>
        </p:spPr>
        <p:txBody>
          <a:bodyPr/>
          <a:lstStyle>
            <a:lvl1pPr marL="0" indent="0" algn="l" defTabSz="914400" rtl="0" eaLnBrk="1" latinLnBrk="0" hangingPunct="1">
              <a:lnSpc>
                <a:spcPct val="100000"/>
              </a:lnSpc>
              <a:spcBef>
                <a:spcPts val="0"/>
              </a:spcBef>
              <a:spcAft>
                <a:spcPts val="1200"/>
              </a:spcAft>
              <a:buClr>
                <a:schemeClr val="tx1"/>
              </a:buClr>
              <a:buFontTx/>
              <a:buNone/>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3CB28C"/>
              </a:buClr>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B65CDE71-D202-4E85-9668-CA5ED8B6AEE8}"/>
              </a:ext>
            </a:extLst>
          </p:cNvPr>
          <p:cNvPicPr>
            <a:picLocks noChangeAspect="1"/>
          </p:cNvPicPr>
          <p:nvPr/>
        </p:nvPicPr>
        <p:blipFill>
          <a:blip r:embed="rId3"/>
          <a:srcRect l="31627" t="32212" r="31669" b="30409"/>
          <a:stretch>
            <a:fillRect/>
          </a:stretch>
        </p:blipFill>
        <p:spPr>
          <a:xfrm>
            <a:off x="0" y="1"/>
            <a:ext cx="4474968" cy="6835917"/>
          </a:xfrm>
          <a:custGeom>
            <a:avLst/>
            <a:gdLst>
              <a:gd name="connsiteX0" fmla="*/ 0 w 4474968"/>
              <a:gd name="connsiteY0" fmla="*/ 0 h 6835917"/>
              <a:gd name="connsiteX1" fmla="*/ 4474968 w 4474968"/>
              <a:gd name="connsiteY1" fmla="*/ 0 h 6835917"/>
              <a:gd name="connsiteX2" fmla="*/ 4474968 w 4474968"/>
              <a:gd name="connsiteY2" fmla="*/ 6835917 h 6835917"/>
              <a:gd name="connsiteX3" fmla="*/ 0 w 4474968"/>
              <a:gd name="connsiteY3" fmla="*/ 6835917 h 6835917"/>
            </a:gdLst>
            <a:ahLst/>
            <a:cxnLst>
              <a:cxn ang="0">
                <a:pos x="connsiteX0" y="connsiteY0"/>
              </a:cxn>
              <a:cxn ang="0">
                <a:pos x="connsiteX1" y="connsiteY1"/>
              </a:cxn>
              <a:cxn ang="0">
                <a:pos x="connsiteX2" y="connsiteY2"/>
              </a:cxn>
              <a:cxn ang="0">
                <a:pos x="connsiteX3" y="connsiteY3"/>
              </a:cxn>
            </a:cxnLst>
            <a:rect l="l" t="t" r="r" b="b"/>
            <a:pathLst>
              <a:path w="4474968" h="6835917">
                <a:moveTo>
                  <a:pt x="0" y="0"/>
                </a:moveTo>
                <a:lnTo>
                  <a:pt x="4474968" y="0"/>
                </a:lnTo>
                <a:lnTo>
                  <a:pt x="4474968" y="6835917"/>
                </a:lnTo>
                <a:lnTo>
                  <a:pt x="0" y="6835917"/>
                </a:lnTo>
                <a:close/>
              </a:path>
            </a:pathLst>
          </a:custGeom>
        </p:spPr>
      </p:pic>
      <p:sp>
        <p:nvSpPr>
          <p:cNvPr id="5" name="Slide Number Placeholder 4">
            <a:extLst>
              <a:ext uri="{FF2B5EF4-FFF2-40B4-BE49-F238E27FC236}">
                <a16:creationId xmlns:a16="http://schemas.microsoft.com/office/drawing/2014/main" id="{814DE6B6-4D1D-4C14-B43F-C9FE904D5222}"/>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89" name="Picture 88">
            <a:extLst>
              <a:ext uri="{FF2B5EF4-FFF2-40B4-BE49-F238E27FC236}">
                <a16:creationId xmlns:a16="http://schemas.microsoft.com/office/drawing/2014/main" id="{75A06A3E-072A-49D4-8AC2-213DFDD81FEC}"/>
              </a:ext>
            </a:extLst>
          </p:cNvPr>
          <p:cNvPicPr>
            <a:picLocks noChangeAspect="1"/>
          </p:cNvPicPr>
          <p:nvPr/>
        </p:nvPicPr>
        <p:blipFill>
          <a:blip r:embed="rId4"/>
          <a:stretch>
            <a:fillRect/>
          </a:stretch>
        </p:blipFill>
        <p:spPr>
          <a:xfrm>
            <a:off x="10190300" y="549155"/>
            <a:ext cx="1525132" cy="539869"/>
          </a:xfrm>
          <a:prstGeom prst="rect">
            <a:avLst/>
          </a:prstGeom>
        </p:spPr>
      </p:pic>
      <p:sp>
        <p:nvSpPr>
          <p:cNvPr id="33" name="Rectangle 32">
            <a:extLst>
              <a:ext uri="{FF2B5EF4-FFF2-40B4-BE49-F238E27FC236}">
                <a16:creationId xmlns:a16="http://schemas.microsoft.com/office/drawing/2014/main" id="{F22C1DE3-D95E-4DA8-B0E4-3F158EC3E5C8}"/>
              </a:ext>
            </a:extLst>
          </p:cNvPr>
          <p:cNvSpPr/>
          <p:nvPr/>
        </p:nvSpPr>
        <p:spPr>
          <a:xfrm>
            <a:off x="0" y="1"/>
            <a:ext cx="4474968" cy="6858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381DD76-AC52-41A6-A60C-6BDC268D1F3E}"/>
              </a:ext>
            </a:extLst>
          </p:cNvPr>
          <p:cNvSpPr txBox="1"/>
          <p:nvPr/>
        </p:nvSpPr>
        <p:spPr>
          <a:xfrm>
            <a:off x="753530" y="2875003"/>
            <a:ext cx="2967908" cy="1107996"/>
          </a:xfrm>
          <a:prstGeom prst="rect">
            <a:avLst/>
          </a:prstGeom>
          <a:noFill/>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rPr>
              <a:t>Science – Activating world-class health data science</a:t>
            </a:r>
            <a:endParaRPr kumimoji="0" lang="en-IN" sz="2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CC807ED7-95A9-4EE3-BC21-21042C508CFA}"/>
              </a:ext>
            </a:extLst>
          </p:cNvPr>
          <p:cNvGrpSpPr/>
          <p:nvPr/>
        </p:nvGrpSpPr>
        <p:grpSpPr>
          <a:xfrm>
            <a:off x="4789713" y="1679027"/>
            <a:ext cx="6932157" cy="4096182"/>
            <a:chOff x="4789713" y="1352118"/>
            <a:chExt cx="6932157" cy="4096182"/>
          </a:xfrm>
        </p:grpSpPr>
        <p:sp>
          <p:nvSpPr>
            <p:cNvPr id="3" name="Rectangle 2">
              <a:extLst>
                <a:ext uri="{FF2B5EF4-FFF2-40B4-BE49-F238E27FC236}">
                  <a16:creationId xmlns:a16="http://schemas.microsoft.com/office/drawing/2014/main" id="{E217DC90-E7B7-4BF8-8DD6-84F00B51BC07}"/>
                </a:ext>
              </a:extLst>
            </p:cNvPr>
            <p:cNvSpPr/>
            <p:nvPr/>
          </p:nvSpPr>
          <p:spPr>
            <a:xfrm>
              <a:off x="4789713" y="1352118"/>
              <a:ext cx="6932157" cy="12767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Ambition:</a:t>
              </a:r>
            </a:p>
            <a:p>
              <a:pPr marR="0" lvl="0" algn="l" defTabSz="914400" rtl="0" eaLnBrk="1" fontAlgn="auto" latinLnBrk="0" hangingPunct="1">
                <a:lnSpc>
                  <a:spcPct val="100000"/>
                </a:lnSpc>
                <a:spcBef>
                  <a:spcPts val="0"/>
                </a:spcBef>
                <a:spcAft>
                  <a:spcPts val="0"/>
                </a:spcAft>
                <a:buClr>
                  <a:srgbClr val="FFFFFF"/>
                </a:buClr>
                <a:buSzTx/>
                <a:tabLst/>
                <a:defRPr/>
              </a:pPr>
              <a:r>
                <a:rPr kumimoji="0" lang="en-US" sz="1800" i="0" u="none" strike="noStrike" kern="1200" cap="none" spc="0" normalizeH="0" baseline="0" noProof="0" dirty="0">
                  <a:ln>
                    <a:noFill/>
                  </a:ln>
                  <a:solidFill>
                    <a:srgbClr val="FFFFFF"/>
                  </a:solidFill>
                  <a:effectLst/>
                  <a:uLnTx/>
                  <a:uFillTx/>
                  <a:latin typeface="Calibri" panose="020F0502020204030204"/>
                  <a:ea typeface="+mn-ea"/>
                  <a:cs typeface="+mn-cs"/>
                </a:rPr>
                <a:t>We will develop advanced health data science tools and technologies to analyse complex and diverse health data and seize its power to solve health challenges</a:t>
              </a:r>
            </a:p>
          </p:txBody>
        </p:sp>
        <p:sp>
          <p:nvSpPr>
            <p:cNvPr id="39" name="Rectangle 38">
              <a:extLst>
                <a:ext uri="{FF2B5EF4-FFF2-40B4-BE49-F238E27FC236}">
                  <a16:creationId xmlns:a16="http://schemas.microsoft.com/office/drawing/2014/main" id="{1D7185D5-155B-4957-93A6-D7B11B5EE3F9}"/>
                </a:ext>
              </a:extLst>
            </p:cNvPr>
            <p:cNvSpPr/>
            <p:nvPr/>
          </p:nvSpPr>
          <p:spPr>
            <a:xfrm>
              <a:off x="4789713" y="2711021"/>
              <a:ext cx="6932157" cy="2737279"/>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Priorities:</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Human Phenome Project</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Applied Analytics</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Understanding the Causes of Disease </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Better, Faster and More Efficient Clinical Trials </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Improving Public Health </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Better Care</a:t>
              </a:r>
            </a:p>
          </p:txBody>
        </p:sp>
      </p:grpSp>
    </p:spTree>
    <p:extLst>
      <p:ext uri="{BB962C8B-B14F-4D97-AF65-F5344CB8AC3E}">
        <p14:creationId xmlns:p14="http://schemas.microsoft.com/office/powerpoint/2010/main" val="1210196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F27E328-E406-48BC-A52D-4C44C8CADEF3}"/>
              </a:ext>
            </a:extLst>
          </p:cNvPr>
          <p:cNvSpPr/>
          <p:nvPr/>
        </p:nvSpPr>
        <p:spPr>
          <a:xfrm>
            <a:off x="839787" y="2857204"/>
            <a:ext cx="3375957" cy="3288376"/>
          </a:xfrm>
          <a:prstGeom prst="rect">
            <a:avLst/>
          </a:prstGeom>
          <a:gradFill>
            <a:gsLst>
              <a:gs pos="0">
                <a:schemeClr val="tx1">
                  <a:alpha val="90000"/>
                </a:schemeClr>
              </a:gs>
              <a:gs pos="100000">
                <a:schemeClr val="accent1">
                  <a:alpha val="90000"/>
                </a:schemeClr>
              </a:gs>
            </a:gsLst>
            <a:lin ang="2700000" scaled="1"/>
          </a:gradFill>
          <a:ln>
            <a:solidFill>
              <a:srgbClr val="FFFFFF"/>
            </a:solidFill>
          </a:ln>
        </p:spPr>
        <p:txBody>
          <a:bodyPr/>
          <a:lstStyle/>
          <a:p>
            <a:pPr marL="0" marR="0" lvl="0" indent="0" algn="l" defTabSz="914400" rtl="0" eaLnBrk="1" fontAlgn="auto" latinLnBrk="0" hangingPunct="1">
              <a:lnSpc>
                <a:spcPct val="100000"/>
              </a:lnSpc>
              <a:spcBef>
                <a:spcPts val="0"/>
              </a:spcBef>
              <a:spcAft>
                <a:spcPts val="1200"/>
              </a:spcAft>
              <a:buClr>
                <a:srgbClr val="3CB28C"/>
              </a:buClr>
              <a:buSzTx/>
              <a:buFontTx/>
              <a:buNone/>
              <a:tabLst/>
              <a:defRPr/>
            </a:pPr>
            <a:endParaRPr kumimoji="0" lang="en-IN" sz="2000" b="1"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34" name="Group 2">
            <a:extLst>
              <a:ext uri="{FF2B5EF4-FFF2-40B4-BE49-F238E27FC236}">
                <a16:creationId xmlns:a16="http://schemas.microsoft.com/office/drawing/2014/main" id="{D2002CF1-7D16-4930-AE51-841D09C46183}"/>
              </a:ext>
            </a:extLst>
          </p:cNvPr>
          <p:cNvGrpSpPr/>
          <p:nvPr/>
        </p:nvGrpSpPr>
        <p:grpSpPr>
          <a:xfrm>
            <a:off x="1268509" y="2926020"/>
            <a:ext cx="2518512" cy="3150744"/>
            <a:chOff x="185418" y="952526"/>
            <a:chExt cx="4224336" cy="5284786"/>
          </a:xfrm>
          <a:solidFill>
            <a:schemeClr val="bg1"/>
          </a:solidFill>
          <a:effectLst/>
        </p:grpSpPr>
        <p:sp>
          <p:nvSpPr>
            <p:cNvPr id="36" name="Freeform 12">
              <a:extLst>
                <a:ext uri="{FF2B5EF4-FFF2-40B4-BE49-F238E27FC236}">
                  <a16:creationId xmlns:a16="http://schemas.microsoft.com/office/drawing/2014/main" id="{CE29FF8B-C5C8-430C-81D1-5D1F0385E8D7}"/>
                </a:ext>
              </a:extLst>
            </p:cNvPr>
            <p:cNvSpPr>
              <a:spLocks noEditPoints="1"/>
            </p:cNvSpPr>
            <p:nvPr/>
          </p:nvSpPr>
          <p:spPr bwMode="auto">
            <a:xfrm>
              <a:off x="2023742" y="4300563"/>
              <a:ext cx="889000" cy="1136650"/>
            </a:xfrm>
            <a:custGeom>
              <a:avLst/>
              <a:gdLst>
                <a:gd name="T0" fmla="*/ 387 w 402"/>
                <a:gd name="T1" fmla="*/ 395 h 514"/>
                <a:gd name="T2" fmla="*/ 373 w 402"/>
                <a:gd name="T3" fmla="*/ 378 h 514"/>
                <a:gd name="T4" fmla="*/ 351 w 402"/>
                <a:gd name="T5" fmla="*/ 378 h 514"/>
                <a:gd name="T6" fmla="*/ 335 w 402"/>
                <a:gd name="T7" fmla="*/ 361 h 514"/>
                <a:gd name="T8" fmla="*/ 325 w 402"/>
                <a:gd name="T9" fmla="*/ 329 h 514"/>
                <a:gd name="T10" fmla="*/ 331 w 402"/>
                <a:gd name="T11" fmla="*/ 315 h 514"/>
                <a:gd name="T12" fmla="*/ 335 w 402"/>
                <a:gd name="T13" fmla="*/ 294 h 514"/>
                <a:gd name="T14" fmla="*/ 345 w 402"/>
                <a:gd name="T15" fmla="*/ 280 h 514"/>
                <a:gd name="T16" fmla="*/ 338 w 402"/>
                <a:gd name="T17" fmla="*/ 271 h 514"/>
                <a:gd name="T18" fmla="*/ 316 w 402"/>
                <a:gd name="T19" fmla="*/ 260 h 514"/>
                <a:gd name="T20" fmla="*/ 303 w 402"/>
                <a:gd name="T21" fmla="*/ 248 h 514"/>
                <a:gd name="T22" fmla="*/ 321 w 402"/>
                <a:gd name="T23" fmla="*/ 226 h 514"/>
                <a:gd name="T24" fmla="*/ 339 w 402"/>
                <a:gd name="T25" fmla="*/ 222 h 514"/>
                <a:gd name="T26" fmla="*/ 331 w 402"/>
                <a:gd name="T27" fmla="*/ 220 h 514"/>
                <a:gd name="T28" fmla="*/ 318 w 402"/>
                <a:gd name="T29" fmla="*/ 209 h 514"/>
                <a:gd name="T30" fmla="*/ 333 w 402"/>
                <a:gd name="T31" fmla="*/ 186 h 514"/>
                <a:gd name="T32" fmla="*/ 336 w 402"/>
                <a:gd name="T33" fmla="*/ 167 h 514"/>
                <a:gd name="T34" fmla="*/ 316 w 402"/>
                <a:gd name="T35" fmla="*/ 153 h 514"/>
                <a:gd name="T36" fmla="*/ 315 w 402"/>
                <a:gd name="T37" fmla="*/ 141 h 514"/>
                <a:gd name="T38" fmla="*/ 326 w 402"/>
                <a:gd name="T39" fmla="*/ 130 h 514"/>
                <a:gd name="T40" fmla="*/ 336 w 402"/>
                <a:gd name="T41" fmla="*/ 119 h 514"/>
                <a:gd name="T42" fmla="*/ 349 w 402"/>
                <a:gd name="T43" fmla="*/ 115 h 514"/>
                <a:gd name="T44" fmla="*/ 369 w 402"/>
                <a:gd name="T45" fmla="*/ 123 h 514"/>
                <a:gd name="T46" fmla="*/ 380 w 402"/>
                <a:gd name="T47" fmla="*/ 111 h 514"/>
                <a:gd name="T48" fmla="*/ 357 w 402"/>
                <a:gd name="T49" fmla="*/ 85 h 514"/>
                <a:gd name="T50" fmla="*/ 346 w 402"/>
                <a:gd name="T51" fmla="*/ 61 h 514"/>
                <a:gd name="T52" fmla="*/ 337 w 402"/>
                <a:gd name="T53" fmla="*/ 49 h 514"/>
                <a:gd name="T54" fmla="*/ 324 w 402"/>
                <a:gd name="T55" fmla="*/ 41 h 514"/>
                <a:gd name="T56" fmla="*/ 237 w 402"/>
                <a:gd name="T57" fmla="*/ 34 h 514"/>
                <a:gd name="T58" fmla="*/ 168 w 402"/>
                <a:gd name="T59" fmla="*/ 49 h 514"/>
                <a:gd name="T60" fmla="*/ 144 w 402"/>
                <a:gd name="T61" fmla="*/ 75 h 514"/>
                <a:gd name="T62" fmla="*/ 136 w 402"/>
                <a:gd name="T63" fmla="*/ 90 h 514"/>
                <a:gd name="T64" fmla="*/ 99 w 402"/>
                <a:gd name="T65" fmla="*/ 128 h 514"/>
                <a:gd name="T66" fmla="*/ 115 w 402"/>
                <a:gd name="T67" fmla="*/ 151 h 514"/>
                <a:gd name="T68" fmla="*/ 166 w 402"/>
                <a:gd name="T69" fmla="*/ 133 h 514"/>
                <a:gd name="T70" fmla="*/ 179 w 402"/>
                <a:gd name="T71" fmla="*/ 220 h 514"/>
                <a:gd name="T72" fmla="*/ 147 w 402"/>
                <a:gd name="T73" fmla="*/ 303 h 514"/>
                <a:gd name="T74" fmla="*/ 86 w 402"/>
                <a:gd name="T75" fmla="*/ 327 h 514"/>
                <a:gd name="T76" fmla="*/ 25 w 402"/>
                <a:gd name="T77" fmla="*/ 359 h 514"/>
                <a:gd name="T78" fmla="*/ 20 w 402"/>
                <a:gd name="T79" fmla="*/ 418 h 514"/>
                <a:gd name="T80" fmla="*/ 37 w 402"/>
                <a:gd name="T81" fmla="*/ 435 h 514"/>
                <a:gd name="T82" fmla="*/ 50 w 402"/>
                <a:gd name="T83" fmla="*/ 436 h 514"/>
                <a:gd name="T84" fmla="*/ 49 w 402"/>
                <a:gd name="T85" fmla="*/ 460 h 514"/>
                <a:gd name="T86" fmla="*/ 95 w 402"/>
                <a:gd name="T87" fmla="*/ 428 h 514"/>
                <a:gd name="T88" fmla="*/ 184 w 402"/>
                <a:gd name="T89" fmla="*/ 443 h 514"/>
                <a:gd name="T90" fmla="*/ 157 w 402"/>
                <a:gd name="T91" fmla="*/ 453 h 514"/>
                <a:gd name="T92" fmla="*/ 170 w 402"/>
                <a:gd name="T93" fmla="*/ 475 h 514"/>
                <a:gd name="T94" fmla="*/ 229 w 402"/>
                <a:gd name="T95" fmla="*/ 470 h 514"/>
                <a:gd name="T96" fmla="*/ 309 w 402"/>
                <a:gd name="T97" fmla="*/ 513 h 514"/>
                <a:gd name="T98" fmla="*/ 332 w 402"/>
                <a:gd name="T99" fmla="*/ 486 h 514"/>
                <a:gd name="T100" fmla="*/ 398 w 402"/>
                <a:gd name="T101" fmla="*/ 458 h 514"/>
                <a:gd name="T102" fmla="*/ 397 w 402"/>
                <a:gd name="T103" fmla="*/ 435 h 514"/>
                <a:gd name="T104" fmla="*/ 402 w 402"/>
                <a:gd name="T105" fmla="*/ 401 h 514"/>
                <a:gd name="T106" fmla="*/ 157 w 402"/>
                <a:gd name="T107" fmla="*/ 54 h 514"/>
                <a:gd name="T108" fmla="*/ 167 w 402"/>
                <a:gd name="T109" fmla="*/ 29 h 514"/>
                <a:gd name="T110" fmla="*/ 143 w 402"/>
                <a:gd name="T111" fmla="*/ 4 h 514"/>
                <a:gd name="T112" fmla="*/ 102 w 402"/>
                <a:gd name="T113" fmla="*/ 38 h 514"/>
                <a:gd name="T114" fmla="*/ 99 w 402"/>
                <a:gd name="T115" fmla="*/ 32 h 514"/>
                <a:gd name="T116" fmla="*/ 86 w 402"/>
                <a:gd name="T117" fmla="*/ 37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514">
                  <a:moveTo>
                    <a:pt x="402" y="401"/>
                  </a:moveTo>
                  <a:cubicBezTo>
                    <a:pt x="402" y="401"/>
                    <a:pt x="402" y="401"/>
                    <a:pt x="402" y="401"/>
                  </a:cubicBezTo>
                  <a:cubicBezTo>
                    <a:pt x="401" y="401"/>
                    <a:pt x="400" y="400"/>
                    <a:pt x="399" y="399"/>
                  </a:cubicBezTo>
                  <a:cubicBezTo>
                    <a:pt x="398" y="399"/>
                    <a:pt x="398" y="398"/>
                    <a:pt x="397" y="397"/>
                  </a:cubicBezTo>
                  <a:cubicBezTo>
                    <a:pt x="397" y="397"/>
                    <a:pt x="397" y="397"/>
                    <a:pt x="397" y="397"/>
                  </a:cubicBezTo>
                  <a:cubicBezTo>
                    <a:pt x="395" y="397"/>
                    <a:pt x="394" y="397"/>
                    <a:pt x="394" y="397"/>
                  </a:cubicBezTo>
                  <a:cubicBezTo>
                    <a:pt x="393" y="397"/>
                    <a:pt x="393" y="397"/>
                    <a:pt x="393" y="397"/>
                  </a:cubicBezTo>
                  <a:cubicBezTo>
                    <a:pt x="393" y="397"/>
                    <a:pt x="393" y="397"/>
                    <a:pt x="392" y="397"/>
                  </a:cubicBezTo>
                  <a:cubicBezTo>
                    <a:pt x="392" y="397"/>
                    <a:pt x="390" y="398"/>
                    <a:pt x="388" y="396"/>
                  </a:cubicBezTo>
                  <a:cubicBezTo>
                    <a:pt x="387" y="396"/>
                    <a:pt x="387" y="395"/>
                    <a:pt x="387" y="395"/>
                  </a:cubicBezTo>
                  <a:cubicBezTo>
                    <a:pt x="386" y="394"/>
                    <a:pt x="385" y="393"/>
                    <a:pt x="384" y="392"/>
                  </a:cubicBezTo>
                  <a:cubicBezTo>
                    <a:pt x="384" y="391"/>
                    <a:pt x="384" y="390"/>
                    <a:pt x="384" y="389"/>
                  </a:cubicBezTo>
                  <a:cubicBezTo>
                    <a:pt x="384" y="389"/>
                    <a:pt x="384" y="388"/>
                    <a:pt x="383" y="387"/>
                  </a:cubicBezTo>
                  <a:cubicBezTo>
                    <a:pt x="382" y="387"/>
                    <a:pt x="382" y="386"/>
                    <a:pt x="381" y="385"/>
                  </a:cubicBezTo>
                  <a:cubicBezTo>
                    <a:pt x="380" y="383"/>
                    <a:pt x="378" y="382"/>
                    <a:pt x="377" y="381"/>
                  </a:cubicBezTo>
                  <a:cubicBezTo>
                    <a:pt x="377" y="381"/>
                    <a:pt x="376" y="380"/>
                    <a:pt x="376" y="379"/>
                  </a:cubicBezTo>
                  <a:cubicBezTo>
                    <a:pt x="375" y="379"/>
                    <a:pt x="375" y="379"/>
                    <a:pt x="375" y="379"/>
                  </a:cubicBezTo>
                  <a:cubicBezTo>
                    <a:pt x="375" y="379"/>
                    <a:pt x="374" y="379"/>
                    <a:pt x="374" y="378"/>
                  </a:cubicBezTo>
                  <a:cubicBezTo>
                    <a:pt x="373" y="378"/>
                    <a:pt x="373" y="378"/>
                    <a:pt x="373" y="378"/>
                  </a:cubicBezTo>
                  <a:cubicBezTo>
                    <a:pt x="373" y="378"/>
                    <a:pt x="373" y="378"/>
                    <a:pt x="373" y="378"/>
                  </a:cubicBezTo>
                  <a:cubicBezTo>
                    <a:pt x="373" y="378"/>
                    <a:pt x="373" y="378"/>
                    <a:pt x="373" y="378"/>
                  </a:cubicBezTo>
                  <a:cubicBezTo>
                    <a:pt x="373" y="378"/>
                    <a:pt x="372" y="378"/>
                    <a:pt x="372" y="377"/>
                  </a:cubicBezTo>
                  <a:cubicBezTo>
                    <a:pt x="370" y="376"/>
                    <a:pt x="369" y="376"/>
                    <a:pt x="369" y="376"/>
                  </a:cubicBezTo>
                  <a:cubicBezTo>
                    <a:pt x="366" y="376"/>
                    <a:pt x="366" y="376"/>
                    <a:pt x="366" y="376"/>
                  </a:cubicBezTo>
                  <a:cubicBezTo>
                    <a:pt x="366" y="376"/>
                    <a:pt x="365" y="377"/>
                    <a:pt x="363" y="377"/>
                  </a:cubicBezTo>
                  <a:cubicBezTo>
                    <a:pt x="361" y="378"/>
                    <a:pt x="360" y="378"/>
                    <a:pt x="360" y="378"/>
                  </a:cubicBezTo>
                  <a:cubicBezTo>
                    <a:pt x="359" y="379"/>
                    <a:pt x="359" y="379"/>
                    <a:pt x="359" y="379"/>
                  </a:cubicBezTo>
                  <a:cubicBezTo>
                    <a:pt x="354" y="380"/>
                    <a:pt x="354" y="380"/>
                    <a:pt x="354" y="380"/>
                  </a:cubicBezTo>
                  <a:cubicBezTo>
                    <a:pt x="353" y="380"/>
                    <a:pt x="352" y="379"/>
                    <a:pt x="351" y="378"/>
                  </a:cubicBezTo>
                  <a:cubicBezTo>
                    <a:pt x="351" y="378"/>
                    <a:pt x="351" y="378"/>
                    <a:pt x="351" y="378"/>
                  </a:cubicBezTo>
                  <a:cubicBezTo>
                    <a:pt x="351" y="377"/>
                    <a:pt x="350" y="376"/>
                    <a:pt x="350" y="376"/>
                  </a:cubicBezTo>
                  <a:cubicBezTo>
                    <a:pt x="347" y="377"/>
                    <a:pt x="346" y="376"/>
                    <a:pt x="345" y="376"/>
                  </a:cubicBezTo>
                  <a:cubicBezTo>
                    <a:pt x="345" y="375"/>
                    <a:pt x="344" y="374"/>
                    <a:pt x="345" y="373"/>
                  </a:cubicBezTo>
                  <a:cubicBezTo>
                    <a:pt x="345" y="372"/>
                    <a:pt x="345" y="372"/>
                    <a:pt x="345" y="372"/>
                  </a:cubicBezTo>
                  <a:cubicBezTo>
                    <a:pt x="344" y="371"/>
                    <a:pt x="344" y="371"/>
                    <a:pt x="344" y="371"/>
                  </a:cubicBezTo>
                  <a:cubicBezTo>
                    <a:pt x="343" y="370"/>
                    <a:pt x="343" y="370"/>
                    <a:pt x="343" y="370"/>
                  </a:cubicBezTo>
                  <a:cubicBezTo>
                    <a:pt x="343" y="369"/>
                    <a:pt x="343" y="369"/>
                    <a:pt x="343" y="369"/>
                  </a:cubicBezTo>
                  <a:cubicBezTo>
                    <a:pt x="342" y="369"/>
                    <a:pt x="341" y="368"/>
                    <a:pt x="340" y="367"/>
                  </a:cubicBezTo>
                  <a:cubicBezTo>
                    <a:pt x="339" y="365"/>
                    <a:pt x="339" y="365"/>
                    <a:pt x="339" y="365"/>
                  </a:cubicBezTo>
                  <a:cubicBezTo>
                    <a:pt x="338" y="364"/>
                    <a:pt x="336" y="363"/>
                    <a:pt x="335" y="361"/>
                  </a:cubicBezTo>
                  <a:cubicBezTo>
                    <a:pt x="334" y="359"/>
                    <a:pt x="332" y="357"/>
                    <a:pt x="332" y="357"/>
                  </a:cubicBezTo>
                  <a:cubicBezTo>
                    <a:pt x="331" y="355"/>
                    <a:pt x="330" y="353"/>
                    <a:pt x="330" y="351"/>
                  </a:cubicBezTo>
                  <a:cubicBezTo>
                    <a:pt x="330" y="345"/>
                    <a:pt x="330" y="345"/>
                    <a:pt x="330" y="345"/>
                  </a:cubicBezTo>
                  <a:cubicBezTo>
                    <a:pt x="330" y="345"/>
                    <a:pt x="330" y="345"/>
                    <a:pt x="330" y="345"/>
                  </a:cubicBezTo>
                  <a:cubicBezTo>
                    <a:pt x="330" y="344"/>
                    <a:pt x="330" y="344"/>
                    <a:pt x="329" y="343"/>
                  </a:cubicBezTo>
                  <a:cubicBezTo>
                    <a:pt x="329" y="343"/>
                    <a:pt x="329" y="343"/>
                    <a:pt x="329" y="343"/>
                  </a:cubicBezTo>
                  <a:cubicBezTo>
                    <a:pt x="328" y="342"/>
                    <a:pt x="327" y="341"/>
                    <a:pt x="327" y="340"/>
                  </a:cubicBezTo>
                  <a:cubicBezTo>
                    <a:pt x="326" y="338"/>
                    <a:pt x="326" y="337"/>
                    <a:pt x="326" y="337"/>
                  </a:cubicBezTo>
                  <a:cubicBezTo>
                    <a:pt x="325" y="336"/>
                    <a:pt x="325" y="335"/>
                    <a:pt x="325" y="333"/>
                  </a:cubicBezTo>
                  <a:cubicBezTo>
                    <a:pt x="325" y="332"/>
                    <a:pt x="325" y="330"/>
                    <a:pt x="325" y="329"/>
                  </a:cubicBezTo>
                  <a:cubicBezTo>
                    <a:pt x="325" y="327"/>
                    <a:pt x="325" y="327"/>
                    <a:pt x="325" y="327"/>
                  </a:cubicBezTo>
                  <a:cubicBezTo>
                    <a:pt x="324" y="326"/>
                    <a:pt x="325" y="325"/>
                    <a:pt x="325" y="325"/>
                  </a:cubicBezTo>
                  <a:cubicBezTo>
                    <a:pt x="325" y="325"/>
                    <a:pt x="324" y="324"/>
                    <a:pt x="324" y="323"/>
                  </a:cubicBezTo>
                  <a:cubicBezTo>
                    <a:pt x="323" y="321"/>
                    <a:pt x="323" y="321"/>
                    <a:pt x="323" y="321"/>
                  </a:cubicBezTo>
                  <a:cubicBezTo>
                    <a:pt x="323" y="320"/>
                    <a:pt x="323" y="320"/>
                    <a:pt x="324" y="319"/>
                  </a:cubicBezTo>
                  <a:cubicBezTo>
                    <a:pt x="325" y="318"/>
                    <a:pt x="325" y="318"/>
                    <a:pt x="325" y="318"/>
                  </a:cubicBezTo>
                  <a:cubicBezTo>
                    <a:pt x="330" y="318"/>
                    <a:pt x="330" y="318"/>
                    <a:pt x="330" y="318"/>
                  </a:cubicBezTo>
                  <a:cubicBezTo>
                    <a:pt x="332" y="317"/>
                    <a:pt x="332" y="317"/>
                    <a:pt x="332" y="317"/>
                  </a:cubicBezTo>
                  <a:cubicBezTo>
                    <a:pt x="332" y="317"/>
                    <a:pt x="332" y="316"/>
                    <a:pt x="333" y="316"/>
                  </a:cubicBezTo>
                  <a:cubicBezTo>
                    <a:pt x="332" y="316"/>
                    <a:pt x="331" y="315"/>
                    <a:pt x="331" y="315"/>
                  </a:cubicBezTo>
                  <a:cubicBezTo>
                    <a:pt x="330" y="315"/>
                    <a:pt x="330" y="315"/>
                    <a:pt x="330" y="315"/>
                  </a:cubicBezTo>
                  <a:cubicBezTo>
                    <a:pt x="329" y="315"/>
                    <a:pt x="328" y="314"/>
                    <a:pt x="328" y="313"/>
                  </a:cubicBezTo>
                  <a:cubicBezTo>
                    <a:pt x="328" y="312"/>
                    <a:pt x="328" y="312"/>
                    <a:pt x="328" y="312"/>
                  </a:cubicBezTo>
                  <a:cubicBezTo>
                    <a:pt x="328" y="311"/>
                    <a:pt x="328" y="311"/>
                    <a:pt x="328" y="311"/>
                  </a:cubicBezTo>
                  <a:cubicBezTo>
                    <a:pt x="331" y="304"/>
                    <a:pt x="331" y="304"/>
                    <a:pt x="331" y="304"/>
                  </a:cubicBezTo>
                  <a:cubicBezTo>
                    <a:pt x="331" y="303"/>
                    <a:pt x="331" y="302"/>
                    <a:pt x="331" y="302"/>
                  </a:cubicBezTo>
                  <a:cubicBezTo>
                    <a:pt x="332" y="301"/>
                    <a:pt x="332" y="301"/>
                    <a:pt x="333" y="300"/>
                  </a:cubicBezTo>
                  <a:cubicBezTo>
                    <a:pt x="333" y="299"/>
                    <a:pt x="333" y="298"/>
                    <a:pt x="334" y="298"/>
                  </a:cubicBezTo>
                  <a:cubicBezTo>
                    <a:pt x="334" y="297"/>
                    <a:pt x="334" y="297"/>
                    <a:pt x="334" y="297"/>
                  </a:cubicBezTo>
                  <a:cubicBezTo>
                    <a:pt x="335" y="294"/>
                    <a:pt x="335" y="294"/>
                    <a:pt x="335" y="294"/>
                  </a:cubicBezTo>
                  <a:cubicBezTo>
                    <a:pt x="335" y="293"/>
                    <a:pt x="336" y="293"/>
                    <a:pt x="336" y="293"/>
                  </a:cubicBezTo>
                  <a:cubicBezTo>
                    <a:pt x="341" y="291"/>
                    <a:pt x="341" y="291"/>
                    <a:pt x="341" y="291"/>
                  </a:cubicBezTo>
                  <a:cubicBezTo>
                    <a:pt x="346" y="289"/>
                    <a:pt x="349" y="289"/>
                    <a:pt x="349" y="289"/>
                  </a:cubicBezTo>
                  <a:cubicBezTo>
                    <a:pt x="349" y="289"/>
                    <a:pt x="349" y="289"/>
                    <a:pt x="349" y="289"/>
                  </a:cubicBezTo>
                  <a:cubicBezTo>
                    <a:pt x="350" y="289"/>
                    <a:pt x="350" y="289"/>
                    <a:pt x="350" y="289"/>
                  </a:cubicBezTo>
                  <a:cubicBezTo>
                    <a:pt x="350" y="289"/>
                    <a:pt x="350" y="288"/>
                    <a:pt x="349" y="288"/>
                  </a:cubicBezTo>
                  <a:cubicBezTo>
                    <a:pt x="348" y="287"/>
                    <a:pt x="346" y="286"/>
                    <a:pt x="346" y="285"/>
                  </a:cubicBezTo>
                  <a:cubicBezTo>
                    <a:pt x="345" y="285"/>
                    <a:pt x="345" y="285"/>
                    <a:pt x="345" y="285"/>
                  </a:cubicBezTo>
                  <a:cubicBezTo>
                    <a:pt x="343" y="284"/>
                    <a:pt x="344" y="282"/>
                    <a:pt x="345" y="281"/>
                  </a:cubicBezTo>
                  <a:cubicBezTo>
                    <a:pt x="345" y="280"/>
                    <a:pt x="345" y="280"/>
                    <a:pt x="345" y="280"/>
                  </a:cubicBezTo>
                  <a:cubicBezTo>
                    <a:pt x="345" y="279"/>
                    <a:pt x="345" y="279"/>
                    <a:pt x="346" y="278"/>
                  </a:cubicBezTo>
                  <a:cubicBezTo>
                    <a:pt x="347" y="276"/>
                    <a:pt x="347" y="276"/>
                    <a:pt x="347" y="276"/>
                  </a:cubicBezTo>
                  <a:cubicBezTo>
                    <a:pt x="349" y="274"/>
                    <a:pt x="350" y="273"/>
                    <a:pt x="351" y="273"/>
                  </a:cubicBezTo>
                  <a:cubicBezTo>
                    <a:pt x="351" y="273"/>
                    <a:pt x="351" y="273"/>
                    <a:pt x="352" y="273"/>
                  </a:cubicBezTo>
                  <a:cubicBezTo>
                    <a:pt x="352" y="273"/>
                    <a:pt x="352" y="273"/>
                    <a:pt x="352" y="273"/>
                  </a:cubicBezTo>
                  <a:cubicBezTo>
                    <a:pt x="352" y="272"/>
                    <a:pt x="352" y="272"/>
                    <a:pt x="352" y="272"/>
                  </a:cubicBezTo>
                  <a:cubicBezTo>
                    <a:pt x="351" y="270"/>
                    <a:pt x="351" y="270"/>
                    <a:pt x="351" y="270"/>
                  </a:cubicBezTo>
                  <a:cubicBezTo>
                    <a:pt x="350" y="270"/>
                    <a:pt x="350" y="270"/>
                    <a:pt x="350" y="270"/>
                  </a:cubicBezTo>
                  <a:cubicBezTo>
                    <a:pt x="349" y="271"/>
                    <a:pt x="348" y="271"/>
                    <a:pt x="348" y="271"/>
                  </a:cubicBezTo>
                  <a:cubicBezTo>
                    <a:pt x="338" y="271"/>
                    <a:pt x="338" y="271"/>
                    <a:pt x="338" y="271"/>
                  </a:cubicBezTo>
                  <a:cubicBezTo>
                    <a:pt x="336" y="270"/>
                    <a:pt x="336" y="270"/>
                    <a:pt x="336" y="270"/>
                  </a:cubicBezTo>
                  <a:cubicBezTo>
                    <a:pt x="336" y="270"/>
                    <a:pt x="335" y="270"/>
                    <a:pt x="333" y="270"/>
                  </a:cubicBezTo>
                  <a:cubicBezTo>
                    <a:pt x="332" y="271"/>
                    <a:pt x="331" y="271"/>
                    <a:pt x="330" y="270"/>
                  </a:cubicBezTo>
                  <a:cubicBezTo>
                    <a:pt x="326" y="267"/>
                    <a:pt x="326" y="267"/>
                    <a:pt x="326" y="267"/>
                  </a:cubicBezTo>
                  <a:cubicBezTo>
                    <a:pt x="326" y="267"/>
                    <a:pt x="325" y="266"/>
                    <a:pt x="324" y="266"/>
                  </a:cubicBezTo>
                  <a:cubicBezTo>
                    <a:pt x="323" y="265"/>
                    <a:pt x="322" y="265"/>
                    <a:pt x="322" y="264"/>
                  </a:cubicBezTo>
                  <a:cubicBezTo>
                    <a:pt x="321" y="264"/>
                    <a:pt x="321" y="264"/>
                    <a:pt x="320" y="264"/>
                  </a:cubicBezTo>
                  <a:cubicBezTo>
                    <a:pt x="319" y="262"/>
                    <a:pt x="319" y="262"/>
                    <a:pt x="319" y="262"/>
                  </a:cubicBezTo>
                  <a:cubicBezTo>
                    <a:pt x="317" y="261"/>
                    <a:pt x="317" y="261"/>
                    <a:pt x="317" y="261"/>
                  </a:cubicBezTo>
                  <a:cubicBezTo>
                    <a:pt x="317" y="260"/>
                    <a:pt x="317" y="260"/>
                    <a:pt x="316" y="260"/>
                  </a:cubicBezTo>
                  <a:cubicBezTo>
                    <a:pt x="316" y="258"/>
                    <a:pt x="316" y="258"/>
                    <a:pt x="316" y="258"/>
                  </a:cubicBezTo>
                  <a:cubicBezTo>
                    <a:pt x="315" y="258"/>
                    <a:pt x="315" y="258"/>
                    <a:pt x="314" y="257"/>
                  </a:cubicBezTo>
                  <a:cubicBezTo>
                    <a:pt x="312" y="255"/>
                    <a:pt x="312" y="255"/>
                    <a:pt x="312" y="255"/>
                  </a:cubicBezTo>
                  <a:cubicBezTo>
                    <a:pt x="310" y="255"/>
                    <a:pt x="310" y="255"/>
                    <a:pt x="310" y="255"/>
                  </a:cubicBezTo>
                  <a:cubicBezTo>
                    <a:pt x="308" y="255"/>
                    <a:pt x="308" y="255"/>
                    <a:pt x="308" y="255"/>
                  </a:cubicBezTo>
                  <a:cubicBezTo>
                    <a:pt x="307" y="255"/>
                    <a:pt x="306" y="254"/>
                    <a:pt x="306" y="253"/>
                  </a:cubicBezTo>
                  <a:cubicBezTo>
                    <a:pt x="306" y="252"/>
                    <a:pt x="306" y="252"/>
                    <a:pt x="306" y="252"/>
                  </a:cubicBezTo>
                  <a:cubicBezTo>
                    <a:pt x="304" y="251"/>
                    <a:pt x="304" y="251"/>
                    <a:pt x="304" y="251"/>
                  </a:cubicBezTo>
                  <a:cubicBezTo>
                    <a:pt x="303" y="251"/>
                    <a:pt x="303" y="250"/>
                    <a:pt x="303" y="249"/>
                  </a:cubicBezTo>
                  <a:cubicBezTo>
                    <a:pt x="303" y="248"/>
                    <a:pt x="303" y="248"/>
                    <a:pt x="303" y="248"/>
                  </a:cubicBezTo>
                  <a:cubicBezTo>
                    <a:pt x="302" y="248"/>
                    <a:pt x="302" y="248"/>
                    <a:pt x="302" y="248"/>
                  </a:cubicBezTo>
                  <a:cubicBezTo>
                    <a:pt x="302" y="248"/>
                    <a:pt x="302" y="248"/>
                    <a:pt x="302" y="248"/>
                  </a:cubicBezTo>
                  <a:cubicBezTo>
                    <a:pt x="305" y="237"/>
                    <a:pt x="305" y="237"/>
                    <a:pt x="305" y="237"/>
                  </a:cubicBezTo>
                  <a:cubicBezTo>
                    <a:pt x="307" y="236"/>
                    <a:pt x="307" y="236"/>
                    <a:pt x="307" y="236"/>
                  </a:cubicBezTo>
                  <a:cubicBezTo>
                    <a:pt x="309" y="233"/>
                    <a:pt x="309" y="233"/>
                    <a:pt x="309" y="233"/>
                  </a:cubicBezTo>
                  <a:cubicBezTo>
                    <a:pt x="310" y="232"/>
                    <a:pt x="310" y="232"/>
                    <a:pt x="310" y="232"/>
                  </a:cubicBezTo>
                  <a:cubicBezTo>
                    <a:pt x="315" y="231"/>
                    <a:pt x="315" y="231"/>
                    <a:pt x="315" y="231"/>
                  </a:cubicBezTo>
                  <a:cubicBezTo>
                    <a:pt x="316" y="230"/>
                    <a:pt x="317" y="229"/>
                    <a:pt x="318" y="228"/>
                  </a:cubicBezTo>
                  <a:cubicBezTo>
                    <a:pt x="319" y="226"/>
                    <a:pt x="320" y="226"/>
                    <a:pt x="321" y="226"/>
                  </a:cubicBezTo>
                  <a:cubicBezTo>
                    <a:pt x="321" y="226"/>
                    <a:pt x="321" y="226"/>
                    <a:pt x="321" y="226"/>
                  </a:cubicBezTo>
                  <a:cubicBezTo>
                    <a:pt x="322" y="226"/>
                    <a:pt x="323" y="227"/>
                    <a:pt x="323" y="227"/>
                  </a:cubicBezTo>
                  <a:cubicBezTo>
                    <a:pt x="330" y="227"/>
                    <a:pt x="330" y="227"/>
                    <a:pt x="330" y="227"/>
                  </a:cubicBezTo>
                  <a:cubicBezTo>
                    <a:pt x="332" y="224"/>
                    <a:pt x="332" y="224"/>
                    <a:pt x="332" y="224"/>
                  </a:cubicBezTo>
                  <a:cubicBezTo>
                    <a:pt x="333" y="224"/>
                    <a:pt x="333" y="224"/>
                    <a:pt x="333" y="224"/>
                  </a:cubicBezTo>
                  <a:cubicBezTo>
                    <a:pt x="334" y="224"/>
                    <a:pt x="334" y="224"/>
                    <a:pt x="334" y="224"/>
                  </a:cubicBezTo>
                  <a:cubicBezTo>
                    <a:pt x="335" y="222"/>
                    <a:pt x="335" y="222"/>
                    <a:pt x="335" y="222"/>
                  </a:cubicBezTo>
                  <a:cubicBezTo>
                    <a:pt x="336" y="222"/>
                    <a:pt x="337" y="222"/>
                    <a:pt x="338" y="222"/>
                  </a:cubicBezTo>
                  <a:cubicBezTo>
                    <a:pt x="338" y="222"/>
                    <a:pt x="338" y="222"/>
                    <a:pt x="338" y="222"/>
                  </a:cubicBezTo>
                  <a:cubicBezTo>
                    <a:pt x="338" y="222"/>
                    <a:pt x="338" y="222"/>
                    <a:pt x="339" y="222"/>
                  </a:cubicBezTo>
                  <a:cubicBezTo>
                    <a:pt x="339" y="222"/>
                    <a:pt x="339" y="222"/>
                    <a:pt x="339" y="222"/>
                  </a:cubicBezTo>
                  <a:cubicBezTo>
                    <a:pt x="340" y="221"/>
                    <a:pt x="340" y="220"/>
                    <a:pt x="341" y="219"/>
                  </a:cubicBezTo>
                  <a:cubicBezTo>
                    <a:pt x="341" y="218"/>
                    <a:pt x="341" y="218"/>
                    <a:pt x="341" y="218"/>
                  </a:cubicBezTo>
                  <a:cubicBezTo>
                    <a:pt x="341" y="216"/>
                    <a:pt x="341" y="216"/>
                    <a:pt x="341" y="216"/>
                  </a:cubicBezTo>
                  <a:cubicBezTo>
                    <a:pt x="340" y="215"/>
                    <a:pt x="340" y="215"/>
                    <a:pt x="340" y="215"/>
                  </a:cubicBezTo>
                  <a:cubicBezTo>
                    <a:pt x="339" y="215"/>
                    <a:pt x="339" y="215"/>
                    <a:pt x="339" y="215"/>
                  </a:cubicBezTo>
                  <a:cubicBezTo>
                    <a:pt x="337" y="216"/>
                    <a:pt x="337" y="216"/>
                    <a:pt x="337" y="216"/>
                  </a:cubicBezTo>
                  <a:cubicBezTo>
                    <a:pt x="335" y="217"/>
                    <a:pt x="335" y="217"/>
                    <a:pt x="335" y="217"/>
                  </a:cubicBezTo>
                  <a:cubicBezTo>
                    <a:pt x="334" y="218"/>
                    <a:pt x="334" y="218"/>
                    <a:pt x="334" y="218"/>
                  </a:cubicBezTo>
                  <a:cubicBezTo>
                    <a:pt x="333" y="218"/>
                    <a:pt x="333" y="219"/>
                    <a:pt x="332" y="220"/>
                  </a:cubicBezTo>
                  <a:cubicBezTo>
                    <a:pt x="331" y="220"/>
                    <a:pt x="331" y="220"/>
                    <a:pt x="331" y="220"/>
                  </a:cubicBezTo>
                  <a:cubicBezTo>
                    <a:pt x="331" y="221"/>
                    <a:pt x="330" y="222"/>
                    <a:pt x="328" y="223"/>
                  </a:cubicBezTo>
                  <a:cubicBezTo>
                    <a:pt x="328" y="223"/>
                    <a:pt x="328" y="223"/>
                    <a:pt x="328" y="223"/>
                  </a:cubicBezTo>
                  <a:cubicBezTo>
                    <a:pt x="327" y="225"/>
                    <a:pt x="325" y="225"/>
                    <a:pt x="324" y="225"/>
                  </a:cubicBezTo>
                  <a:cubicBezTo>
                    <a:pt x="324" y="225"/>
                    <a:pt x="324" y="225"/>
                    <a:pt x="323" y="226"/>
                  </a:cubicBezTo>
                  <a:cubicBezTo>
                    <a:pt x="322" y="226"/>
                    <a:pt x="320" y="226"/>
                    <a:pt x="320" y="226"/>
                  </a:cubicBezTo>
                  <a:cubicBezTo>
                    <a:pt x="319" y="225"/>
                    <a:pt x="319" y="225"/>
                    <a:pt x="319" y="225"/>
                  </a:cubicBezTo>
                  <a:cubicBezTo>
                    <a:pt x="317" y="223"/>
                    <a:pt x="317" y="223"/>
                    <a:pt x="317" y="223"/>
                  </a:cubicBezTo>
                  <a:cubicBezTo>
                    <a:pt x="316" y="222"/>
                    <a:pt x="316" y="222"/>
                    <a:pt x="316" y="221"/>
                  </a:cubicBezTo>
                  <a:cubicBezTo>
                    <a:pt x="316" y="211"/>
                    <a:pt x="316" y="211"/>
                    <a:pt x="316" y="211"/>
                  </a:cubicBezTo>
                  <a:cubicBezTo>
                    <a:pt x="316" y="210"/>
                    <a:pt x="317" y="209"/>
                    <a:pt x="318" y="209"/>
                  </a:cubicBezTo>
                  <a:cubicBezTo>
                    <a:pt x="320" y="209"/>
                    <a:pt x="320" y="209"/>
                    <a:pt x="320" y="209"/>
                  </a:cubicBezTo>
                  <a:cubicBezTo>
                    <a:pt x="323" y="208"/>
                    <a:pt x="323" y="208"/>
                    <a:pt x="323" y="208"/>
                  </a:cubicBezTo>
                  <a:cubicBezTo>
                    <a:pt x="323" y="208"/>
                    <a:pt x="323" y="208"/>
                    <a:pt x="323" y="208"/>
                  </a:cubicBezTo>
                  <a:cubicBezTo>
                    <a:pt x="324" y="207"/>
                    <a:pt x="324" y="205"/>
                    <a:pt x="324" y="204"/>
                  </a:cubicBezTo>
                  <a:cubicBezTo>
                    <a:pt x="324" y="202"/>
                    <a:pt x="325" y="201"/>
                    <a:pt x="326" y="201"/>
                  </a:cubicBezTo>
                  <a:cubicBezTo>
                    <a:pt x="327" y="201"/>
                    <a:pt x="327" y="201"/>
                    <a:pt x="327" y="201"/>
                  </a:cubicBezTo>
                  <a:cubicBezTo>
                    <a:pt x="328" y="199"/>
                    <a:pt x="328" y="199"/>
                    <a:pt x="328" y="199"/>
                  </a:cubicBezTo>
                  <a:cubicBezTo>
                    <a:pt x="329" y="196"/>
                    <a:pt x="329" y="196"/>
                    <a:pt x="329" y="196"/>
                  </a:cubicBezTo>
                  <a:cubicBezTo>
                    <a:pt x="329" y="195"/>
                    <a:pt x="329" y="195"/>
                    <a:pt x="329" y="195"/>
                  </a:cubicBezTo>
                  <a:cubicBezTo>
                    <a:pt x="333" y="186"/>
                    <a:pt x="333" y="186"/>
                    <a:pt x="333" y="186"/>
                  </a:cubicBezTo>
                  <a:cubicBezTo>
                    <a:pt x="333" y="185"/>
                    <a:pt x="334" y="183"/>
                    <a:pt x="334" y="182"/>
                  </a:cubicBezTo>
                  <a:cubicBezTo>
                    <a:pt x="334" y="180"/>
                    <a:pt x="336" y="178"/>
                    <a:pt x="336" y="177"/>
                  </a:cubicBezTo>
                  <a:cubicBezTo>
                    <a:pt x="337" y="177"/>
                    <a:pt x="337" y="176"/>
                    <a:pt x="337" y="176"/>
                  </a:cubicBezTo>
                  <a:cubicBezTo>
                    <a:pt x="337" y="175"/>
                    <a:pt x="338" y="174"/>
                    <a:pt x="339" y="174"/>
                  </a:cubicBezTo>
                  <a:cubicBezTo>
                    <a:pt x="342" y="174"/>
                    <a:pt x="342" y="174"/>
                    <a:pt x="342" y="174"/>
                  </a:cubicBezTo>
                  <a:cubicBezTo>
                    <a:pt x="341" y="174"/>
                    <a:pt x="341" y="173"/>
                    <a:pt x="341" y="173"/>
                  </a:cubicBezTo>
                  <a:cubicBezTo>
                    <a:pt x="341" y="171"/>
                    <a:pt x="341" y="171"/>
                    <a:pt x="341" y="171"/>
                  </a:cubicBezTo>
                  <a:cubicBezTo>
                    <a:pt x="338" y="169"/>
                    <a:pt x="338" y="169"/>
                    <a:pt x="338" y="169"/>
                  </a:cubicBezTo>
                  <a:cubicBezTo>
                    <a:pt x="337" y="167"/>
                    <a:pt x="337" y="167"/>
                    <a:pt x="337" y="167"/>
                  </a:cubicBezTo>
                  <a:cubicBezTo>
                    <a:pt x="336" y="167"/>
                    <a:pt x="336" y="167"/>
                    <a:pt x="336" y="167"/>
                  </a:cubicBezTo>
                  <a:cubicBezTo>
                    <a:pt x="335" y="167"/>
                    <a:pt x="335" y="167"/>
                    <a:pt x="334" y="166"/>
                  </a:cubicBezTo>
                  <a:cubicBezTo>
                    <a:pt x="333" y="164"/>
                    <a:pt x="333" y="164"/>
                    <a:pt x="333" y="164"/>
                  </a:cubicBezTo>
                  <a:cubicBezTo>
                    <a:pt x="325" y="164"/>
                    <a:pt x="325" y="164"/>
                    <a:pt x="325" y="164"/>
                  </a:cubicBezTo>
                  <a:cubicBezTo>
                    <a:pt x="324" y="164"/>
                    <a:pt x="324" y="164"/>
                    <a:pt x="324" y="164"/>
                  </a:cubicBezTo>
                  <a:cubicBezTo>
                    <a:pt x="320" y="161"/>
                    <a:pt x="320" y="161"/>
                    <a:pt x="320" y="161"/>
                  </a:cubicBezTo>
                  <a:cubicBezTo>
                    <a:pt x="320" y="156"/>
                    <a:pt x="320" y="156"/>
                    <a:pt x="320" y="156"/>
                  </a:cubicBezTo>
                  <a:cubicBezTo>
                    <a:pt x="320" y="156"/>
                    <a:pt x="320" y="156"/>
                    <a:pt x="320" y="156"/>
                  </a:cubicBezTo>
                  <a:cubicBezTo>
                    <a:pt x="320" y="156"/>
                    <a:pt x="320" y="156"/>
                    <a:pt x="319" y="156"/>
                  </a:cubicBezTo>
                  <a:cubicBezTo>
                    <a:pt x="319" y="157"/>
                    <a:pt x="319" y="157"/>
                    <a:pt x="319" y="157"/>
                  </a:cubicBezTo>
                  <a:cubicBezTo>
                    <a:pt x="316" y="153"/>
                    <a:pt x="316" y="153"/>
                    <a:pt x="316" y="153"/>
                  </a:cubicBezTo>
                  <a:cubicBezTo>
                    <a:pt x="316" y="153"/>
                    <a:pt x="316" y="153"/>
                    <a:pt x="316" y="153"/>
                  </a:cubicBezTo>
                  <a:cubicBezTo>
                    <a:pt x="317" y="153"/>
                    <a:pt x="317" y="153"/>
                    <a:pt x="317" y="153"/>
                  </a:cubicBezTo>
                  <a:cubicBezTo>
                    <a:pt x="317" y="152"/>
                    <a:pt x="317" y="152"/>
                    <a:pt x="317" y="152"/>
                  </a:cubicBezTo>
                  <a:cubicBezTo>
                    <a:pt x="317" y="152"/>
                    <a:pt x="317" y="151"/>
                    <a:pt x="317" y="150"/>
                  </a:cubicBezTo>
                  <a:cubicBezTo>
                    <a:pt x="316" y="150"/>
                    <a:pt x="316" y="150"/>
                    <a:pt x="316" y="150"/>
                  </a:cubicBezTo>
                  <a:cubicBezTo>
                    <a:pt x="313" y="148"/>
                    <a:pt x="313" y="148"/>
                    <a:pt x="313" y="148"/>
                  </a:cubicBezTo>
                  <a:cubicBezTo>
                    <a:pt x="313" y="148"/>
                    <a:pt x="312" y="147"/>
                    <a:pt x="312" y="146"/>
                  </a:cubicBezTo>
                  <a:cubicBezTo>
                    <a:pt x="312" y="144"/>
                    <a:pt x="312" y="144"/>
                    <a:pt x="312" y="144"/>
                  </a:cubicBezTo>
                  <a:cubicBezTo>
                    <a:pt x="312" y="143"/>
                    <a:pt x="313" y="143"/>
                    <a:pt x="313" y="142"/>
                  </a:cubicBezTo>
                  <a:cubicBezTo>
                    <a:pt x="315" y="141"/>
                    <a:pt x="315" y="141"/>
                    <a:pt x="315" y="141"/>
                  </a:cubicBezTo>
                  <a:cubicBezTo>
                    <a:pt x="317" y="140"/>
                    <a:pt x="317" y="140"/>
                    <a:pt x="317" y="140"/>
                  </a:cubicBezTo>
                  <a:cubicBezTo>
                    <a:pt x="316" y="139"/>
                    <a:pt x="315" y="138"/>
                    <a:pt x="315" y="137"/>
                  </a:cubicBezTo>
                  <a:cubicBezTo>
                    <a:pt x="315" y="136"/>
                    <a:pt x="315" y="136"/>
                    <a:pt x="315" y="136"/>
                  </a:cubicBezTo>
                  <a:cubicBezTo>
                    <a:pt x="315" y="135"/>
                    <a:pt x="315" y="135"/>
                    <a:pt x="315" y="135"/>
                  </a:cubicBezTo>
                  <a:cubicBezTo>
                    <a:pt x="316" y="134"/>
                    <a:pt x="316" y="134"/>
                    <a:pt x="316" y="134"/>
                  </a:cubicBezTo>
                  <a:cubicBezTo>
                    <a:pt x="316" y="133"/>
                    <a:pt x="317" y="132"/>
                    <a:pt x="317" y="132"/>
                  </a:cubicBezTo>
                  <a:cubicBezTo>
                    <a:pt x="318" y="132"/>
                    <a:pt x="318" y="132"/>
                    <a:pt x="319" y="133"/>
                  </a:cubicBezTo>
                  <a:cubicBezTo>
                    <a:pt x="320" y="133"/>
                    <a:pt x="320" y="133"/>
                    <a:pt x="320" y="133"/>
                  </a:cubicBezTo>
                  <a:cubicBezTo>
                    <a:pt x="322" y="131"/>
                    <a:pt x="325" y="130"/>
                    <a:pt x="326" y="130"/>
                  </a:cubicBezTo>
                  <a:cubicBezTo>
                    <a:pt x="326" y="130"/>
                    <a:pt x="326" y="130"/>
                    <a:pt x="326" y="130"/>
                  </a:cubicBezTo>
                  <a:cubicBezTo>
                    <a:pt x="327" y="130"/>
                    <a:pt x="327" y="130"/>
                    <a:pt x="327" y="130"/>
                  </a:cubicBezTo>
                  <a:cubicBezTo>
                    <a:pt x="328" y="129"/>
                    <a:pt x="328" y="129"/>
                    <a:pt x="328" y="129"/>
                  </a:cubicBezTo>
                  <a:cubicBezTo>
                    <a:pt x="328" y="129"/>
                    <a:pt x="328" y="128"/>
                    <a:pt x="329" y="128"/>
                  </a:cubicBezTo>
                  <a:cubicBezTo>
                    <a:pt x="329" y="127"/>
                    <a:pt x="329" y="127"/>
                    <a:pt x="329" y="127"/>
                  </a:cubicBezTo>
                  <a:cubicBezTo>
                    <a:pt x="329" y="125"/>
                    <a:pt x="329" y="125"/>
                    <a:pt x="329" y="125"/>
                  </a:cubicBezTo>
                  <a:cubicBezTo>
                    <a:pt x="329" y="123"/>
                    <a:pt x="330" y="123"/>
                    <a:pt x="331" y="123"/>
                  </a:cubicBezTo>
                  <a:cubicBezTo>
                    <a:pt x="334" y="123"/>
                    <a:pt x="334" y="123"/>
                    <a:pt x="334" y="123"/>
                  </a:cubicBezTo>
                  <a:cubicBezTo>
                    <a:pt x="335" y="123"/>
                    <a:pt x="335" y="123"/>
                    <a:pt x="335" y="123"/>
                  </a:cubicBezTo>
                  <a:cubicBezTo>
                    <a:pt x="335" y="122"/>
                    <a:pt x="335" y="122"/>
                    <a:pt x="335" y="122"/>
                  </a:cubicBezTo>
                  <a:cubicBezTo>
                    <a:pt x="335" y="121"/>
                    <a:pt x="335" y="120"/>
                    <a:pt x="336" y="119"/>
                  </a:cubicBezTo>
                  <a:cubicBezTo>
                    <a:pt x="337" y="119"/>
                    <a:pt x="337" y="119"/>
                    <a:pt x="337" y="119"/>
                  </a:cubicBezTo>
                  <a:cubicBezTo>
                    <a:pt x="338" y="117"/>
                    <a:pt x="340" y="114"/>
                    <a:pt x="340" y="114"/>
                  </a:cubicBezTo>
                  <a:cubicBezTo>
                    <a:pt x="341" y="114"/>
                    <a:pt x="341" y="114"/>
                    <a:pt x="341" y="114"/>
                  </a:cubicBezTo>
                  <a:cubicBezTo>
                    <a:pt x="341" y="113"/>
                    <a:pt x="341" y="113"/>
                    <a:pt x="341" y="113"/>
                  </a:cubicBezTo>
                  <a:cubicBezTo>
                    <a:pt x="341" y="113"/>
                    <a:pt x="341" y="113"/>
                    <a:pt x="341" y="112"/>
                  </a:cubicBezTo>
                  <a:cubicBezTo>
                    <a:pt x="341" y="112"/>
                    <a:pt x="341" y="112"/>
                    <a:pt x="341" y="112"/>
                  </a:cubicBezTo>
                  <a:cubicBezTo>
                    <a:pt x="345" y="112"/>
                    <a:pt x="345" y="112"/>
                    <a:pt x="345" y="112"/>
                  </a:cubicBezTo>
                  <a:cubicBezTo>
                    <a:pt x="346" y="114"/>
                    <a:pt x="346" y="114"/>
                    <a:pt x="346" y="114"/>
                  </a:cubicBezTo>
                  <a:cubicBezTo>
                    <a:pt x="348" y="115"/>
                    <a:pt x="348" y="115"/>
                    <a:pt x="348" y="115"/>
                  </a:cubicBezTo>
                  <a:cubicBezTo>
                    <a:pt x="349" y="115"/>
                    <a:pt x="349" y="115"/>
                    <a:pt x="349" y="115"/>
                  </a:cubicBezTo>
                  <a:cubicBezTo>
                    <a:pt x="350" y="114"/>
                    <a:pt x="350" y="114"/>
                    <a:pt x="350" y="114"/>
                  </a:cubicBezTo>
                  <a:cubicBezTo>
                    <a:pt x="351" y="114"/>
                    <a:pt x="351" y="114"/>
                    <a:pt x="352" y="114"/>
                  </a:cubicBezTo>
                  <a:cubicBezTo>
                    <a:pt x="358" y="114"/>
                    <a:pt x="358" y="114"/>
                    <a:pt x="358" y="114"/>
                  </a:cubicBezTo>
                  <a:cubicBezTo>
                    <a:pt x="359" y="114"/>
                    <a:pt x="359" y="114"/>
                    <a:pt x="359" y="114"/>
                  </a:cubicBezTo>
                  <a:cubicBezTo>
                    <a:pt x="361" y="115"/>
                    <a:pt x="361" y="115"/>
                    <a:pt x="361" y="115"/>
                  </a:cubicBezTo>
                  <a:cubicBezTo>
                    <a:pt x="362" y="115"/>
                    <a:pt x="362" y="115"/>
                    <a:pt x="362" y="116"/>
                  </a:cubicBezTo>
                  <a:cubicBezTo>
                    <a:pt x="363" y="118"/>
                    <a:pt x="363" y="118"/>
                    <a:pt x="363" y="118"/>
                  </a:cubicBezTo>
                  <a:cubicBezTo>
                    <a:pt x="366" y="119"/>
                    <a:pt x="366" y="119"/>
                    <a:pt x="366" y="119"/>
                  </a:cubicBezTo>
                  <a:cubicBezTo>
                    <a:pt x="368" y="121"/>
                    <a:pt x="368" y="121"/>
                    <a:pt x="368" y="121"/>
                  </a:cubicBezTo>
                  <a:cubicBezTo>
                    <a:pt x="369" y="121"/>
                    <a:pt x="369" y="122"/>
                    <a:pt x="369" y="123"/>
                  </a:cubicBezTo>
                  <a:cubicBezTo>
                    <a:pt x="369" y="123"/>
                    <a:pt x="369" y="123"/>
                    <a:pt x="369" y="123"/>
                  </a:cubicBezTo>
                  <a:cubicBezTo>
                    <a:pt x="370" y="124"/>
                    <a:pt x="371" y="125"/>
                    <a:pt x="371" y="125"/>
                  </a:cubicBezTo>
                  <a:cubicBezTo>
                    <a:pt x="371" y="126"/>
                    <a:pt x="371" y="126"/>
                    <a:pt x="371" y="126"/>
                  </a:cubicBezTo>
                  <a:cubicBezTo>
                    <a:pt x="372" y="126"/>
                    <a:pt x="373" y="125"/>
                    <a:pt x="374" y="125"/>
                  </a:cubicBezTo>
                  <a:cubicBezTo>
                    <a:pt x="375" y="124"/>
                    <a:pt x="375" y="124"/>
                    <a:pt x="375" y="124"/>
                  </a:cubicBezTo>
                  <a:cubicBezTo>
                    <a:pt x="375" y="124"/>
                    <a:pt x="377" y="123"/>
                    <a:pt x="378" y="123"/>
                  </a:cubicBezTo>
                  <a:cubicBezTo>
                    <a:pt x="378" y="122"/>
                    <a:pt x="379" y="122"/>
                    <a:pt x="380" y="122"/>
                  </a:cubicBezTo>
                  <a:cubicBezTo>
                    <a:pt x="380" y="121"/>
                    <a:pt x="380" y="121"/>
                    <a:pt x="380" y="121"/>
                  </a:cubicBezTo>
                  <a:cubicBezTo>
                    <a:pt x="380" y="121"/>
                    <a:pt x="380" y="121"/>
                    <a:pt x="380" y="120"/>
                  </a:cubicBezTo>
                  <a:cubicBezTo>
                    <a:pt x="380" y="111"/>
                    <a:pt x="380" y="111"/>
                    <a:pt x="380" y="111"/>
                  </a:cubicBezTo>
                  <a:cubicBezTo>
                    <a:pt x="380" y="110"/>
                    <a:pt x="381" y="110"/>
                    <a:pt x="381" y="110"/>
                  </a:cubicBezTo>
                  <a:cubicBezTo>
                    <a:pt x="379" y="108"/>
                    <a:pt x="379" y="108"/>
                    <a:pt x="379" y="108"/>
                  </a:cubicBezTo>
                  <a:cubicBezTo>
                    <a:pt x="376" y="108"/>
                    <a:pt x="376" y="108"/>
                    <a:pt x="376" y="108"/>
                  </a:cubicBezTo>
                  <a:cubicBezTo>
                    <a:pt x="375" y="108"/>
                    <a:pt x="374" y="108"/>
                    <a:pt x="374" y="107"/>
                  </a:cubicBezTo>
                  <a:cubicBezTo>
                    <a:pt x="370" y="107"/>
                    <a:pt x="370" y="107"/>
                    <a:pt x="370" y="107"/>
                  </a:cubicBezTo>
                  <a:cubicBezTo>
                    <a:pt x="370" y="107"/>
                    <a:pt x="369" y="107"/>
                    <a:pt x="369" y="106"/>
                  </a:cubicBezTo>
                  <a:cubicBezTo>
                    <a:pt x="367" y="105"/>
                    <a:pt x="367" y="105"/>
                    <a:pt x="367" y="105"/>
                  </a:cubicBezTo>
                  <a:cubicBezTo>
                    <a:pt x="362" y="105"/>
                    <a:pt x="362" y="105"/>
                    <a:pt x="362" y="105"/>
                  </a:cubicBezTo>
                  <a:cubicBezTo>
                    <a:pt x="357" y="98"/>
                    <a:pt x="357" y="98"/>
                    <a:pt x="357" y="98"/>
                  </a:cubicBezTo>
                  <a:cubicBezTo>
                    <a:pt x="357" y="85"/>
                    <a:pt x="357" y="85"/>
                    <a:pt x="357" y="85"/>
                  </a:cubicBezTo>
                  <a:cubicBezTo>
                    <a:pt x="356" y="85"/>
                    <a:pt x="356" y="85"/>
                    <a:pt x="356" y="85"/>
                  </a:cubicBezTo>
                  <a:cubicBezTo>
                    <a:pt x="354" y="83"/>
                    <a:pt x="354" y="83"/>
                    <a:pt x="354" y="83"/>
                  </a:cubicBezTo>
                  <a:cubicBezTo>
                    <a:pt x="354" y="76"/>
                    <a:pt x="354" y="76"/>
                    <a:pt x="354" y="76"/>
                  </a:cubicBezTo>
                  <a:cubicBezTo>
                    <a:pt x="350" y="76"/>
                    <a:pt x="350" y="76"/>
                    <a:pt x="350" y="76"/>
                  </a:cubicBezTo>
                  <a:cubicBezTo>
                    <a:pt x="349" y="76"/>
                    <a:pt x="348" y="75"/>
                    <a:pt x="348" y="74"/>
                  </a:cubicBezTo>
                  <a:cubicBezTo>
                    <a:pt x="347" y="74"/>
                    <a:pt x="347" y="74"/>
                    <a:pt x="347" y="74"/>
                  </a:cubicBezTo>
                  <a:cubicBezTo>
                    <a:pt x="339" y="67"/>
                    <a:pt x="339" y="67"/>
                    <a:pt x="339" y="67"/>
                  </a:cubicBezTo>
                  <a:cubicBezTo>
                    <a:pt x="339" y="66"/>
                    <a:pt x="339" y="65"/>
                    <a:pt x="340" y="64"/>
                  </a:cubicBezTo>
                  <a:cubicBezTo>
                    <a:pt x="341" y="63"/>
                    <a:pt x="344" y="61"/>
                    <a:pt x="344" y="61"/>
                  </a:cubicBezTo>
                  <a:cubicBezTo>
                    <a:pt x="345" y="61"/>
                    <a:pt x="345" y="61"/>
                    <a:pt x="346" y="61"/>
                  </a:cubicBezTo>
                  <a:cubicBezTo>
                    <a:pt x="346" y="61"/>
                    <a:pt x="346" y="61"/>
                    <a:pt x="346" y="61"/>
                  </a:cubicBezTo>
                  <a:cubicBezTo>
                    <a:pt x="347" y="60"/>
                    <a:pt x="347" y="60"/>
                    <a:pt x="347" y="60"/>
                  </a:cubicBezTo>
                  <a:cubicBezTo>
                    <a:pt x="348" y="60"/>
                    <a:pt x="348" y="59"/>
                    <a:pt x="348" y="59"/>
                  </a:cubicBezTo>
                  <a:cubicBezTo>
                    <a:pt x="347" y="59"/>
                    <a:pt x="347" y="58"/>
                    <a:pt x="347" y="57"/>
                  </a:cubicBezTo>
                  <a:cubicBezTo>
                    <a:pt x="347" y="56"/>
                    <a:pt x="347" y="56"/>
                    <a:pt x="347" y="56"/>
                  </a:cubicBezTo>
                  <a:cubicBezTo>
                    <a:pt x="346" y="54"/>
                    <a:pt x="345" y="53"/>
                    <a:pt x="345" y="53"/>
                  </a:cubicBezTo>
                  <a:cubicBezTo>
                    <a:pt x="344" y="52"/>
                    <a:pt x="344" y="52"/>
                    <a:pt x="344" y="52"/>
                  </a:cubicBezTo>
                  <a:cubicBezTo>
                    <a:pt x="344" y="52"/>
                    <a:pt x="344" y="52"/>
                    <a:pt x="344" y="52"/>
                  </a:cubicBezTo>
                  <a:cubicBezTo>
                    <a:pt x="341" y="51"/>
                    <a:pt x="341" y="51"/>
                    <a:pt x="341" y="51"/>
                  </a:cubicBezTo>
                  <a:cubicBezTo>
                    <a:pt x="341" y="51"/>
                    <a:pt x="339" y="50"/>
                    <a:pt x="337" y="49"/>
                  </a:cubicBezTo>
                  <a:cubicBezTo>
                    <a:pt x="335" y="48"/>
                    <a:pt x="333" y="46"/>
                    <a:pt x="332" y="45"/>
                  </a:cubicBezTo>
                  <a:cubicBezTo>
                    <a:pt x="329" y="44"/>
                    <a:pt x="329" y="44"/>
                    <a:pt x="329" y="44"/>
                  </a:cubicBezTo>
                  <a:cubicBezTo>
                    <a:pt x="329" y="44"/>
                    <a:pt x="329" y="44"/>
                    <a:pt x="329" y="44"/>
                  </a:cubicBezTo>
                  <a:cubicBezTo>
                    <a:pt x="329" y="45"/>
                    <a:pt x="329" y="45"/>
                    <a:pt x="329" y="45"/>
                  </a:cubicBezTo>
                  <a:cubicBezTo>
                    <a:pt x="328" y="45"/>
                    <a:pt x="328" y="45"/>
                    <a:pt x="328" y="45"/>
                  </a:cubicBezTo>
                  <a:cubicBezTo>
                    <a:pt x="328" y="46"/>
                    <a:pt x="328" y="46"/>
                    <a:pt x="328" y="46"/>
                  </a:cubicBezTo>
                  <a:cubicBezTo>
                    <a:pt x="326" y="45"/>
                    <a:pt x="326" y="45"/>
                    <a:pt x="326" y="45"/>
                  </a:cubicBezTo>
                  <a:cubicBezTo>
                    <a:pt x="324" y="43"/>
                    <a:pt x="324" y="43"/>
                    <a:pt x="324" y="43"/>
                  </a:cubicBezTo>
                  <a:cubicBezTo>
                    <a:pt x="324" y="43"/>
                    <a:pt x="324" y="43"/>
                    <a:pt x="324" y="43"/>
                  </a:cubicBezTo>
                  <a:cubicBezTo>
                    <a:pt x="324" y="41"/>
                    <a:pt x="324" y="41"/>
                    <a:pt x="324" y="41"/>
                  </a:cubicBezTo>
                  <a:cubicBezTo>
                    <a:pt x="323" y="40"/>
                    <a:pt x="323" y="40"/>
                    <a:pt x="323" y="40"/>
                  </a:cubicBezTo>
                  <a:cubicBezTo>
                    <a:pt x="294" y="19"/>
                    <a:pt x="294" y="19"/>
                    <a:pt x="294" y="19"/>
                  </a:cubicBezTo>
                  <a:cubicBezTo>
                    <a:pt x="291" y="17"/>
                    <a:pt x="291" y="17"/>
                    <a:pt x="291" y="17"/>
                  </a:cubicBezTo>
                  <a:cubicBezTo>
                    <a:pt x="288" y="17"/>
                    <a:pt x="288" y="17"/>
                    <a:pt x="288" y="17"/>
                  </a:cubicBezTo>
                  <a:cubicBezTo>
                    <a:pt x="283" y="17"/>
                    <a:pt x="283" y="17"/>
                    <a:pt x="283" y="17"/>
                  </a:cubicBezTo>
                  <a:cubicBezTo>
                    <a:pt x="280" y="18"/>
                    <a:pt x="280" y="18"/>
                    <a:pt x="280" y="18"/>
                  </a:cubicBezTo>
                  <a:cubicBezTo>
                    <a:pt x="269" y="25"/>
                    <a:pt x="269" y="25"/>
                    <a:pt x="269" y="25"/>
                  </a:cubicBezTo>
                  <a:cubicBezTo>
                    <a:pt x="250" y="34"/>
                    <a:pt x="250" y="34"/>
                    <a:pt x="250" y="34"/>
                  </a:cubicBezTo>
                  <a:cubicBezTo>
                    <a:pt x="246" y="35"/>
                    <a:pt x="246" y="35"/>
                    <a:pt x="246" y="35"/>
                  </a:cubicBezTo>
                  <a:cubicBezTo>
                    <a:pt x="237" y="34"/>
                    <a:pt x="237" y="34"/>
                    <a:pt x="237" y="34"/>
                  </a:cubicBezTo>
                  <a:cubicBezTo>
                    <a:pt x="229" y="33"/>
                    <a:pt x="229" y="33"/>
                    <a:pt x="229" y="33"/>
                  </a:cubicBezTo>
                  <a:cubicBezTo>
                    <a:pt x="228" y="32"/>
                    <a:pt x="228" y="32"/>
                    <a:pt x="228" y="32"/>
                  </a:cubicBezTo>
                  <a:cubicBezTo>
                    <a:pt x="228" y="32"/>
                    <a:pt x="228" y="32"/>
                    <a:pt x="228" y="32"/>
                  </a:cubicBezTo>
                  <a:cubicBezTo>
                    <a:pt x="228" y="32"/>
                    <a:pt x="228" y="32"/>
                    <a:pt x="228" y="32"/>
                  </a:cubicBezTo>
                  <a:cubicBezTo>
                    <a:pt x="206" y="24"/>
                    <a:pt x="206" y="24"/>
                    <a:pt x="206" y="24"/>
                  </a:cubicBezTo>
                  <a:cubicBezTo>
                    <a:pt x="206" y="35"/>
                    <a:pt x="206" y="35"/>
                    <a:pt x="206" y="35"/>
                  </a:cubicBezTo>
                  <a:cubicBezTo>
                    <a:pt x="189" y="44"/>
                    <a:pt x="189" y="44"/>
                    <a:pt x="189" y="44"/>
                  </a:cubicBezTo>
                  <a:cubicBezTo>
                    <a:pt x="177" y="49"/>
                    <a:pt x="177" y="49"/>
                    <a:pt x="177" y="49"/>
                  </a:cubicBezTo>
                  <a:cubicBezTo>
                    <a:pt x="172" y="49"/>
                    <a:pt x="172" y="49"/>
                    <a:pt x="172" y="49"/>
                  </a:cubicBezTo>
                  <a:cubicBezTo>
                    <a:pt x="168" y="49"/>
                    <a:pt x="168" y="49"/>
                    <a:pt x="168" y="49"/>
                  </a:cubicBezTo>
                  <a:cubicBezTo>
                    <a:pt x="167" y="49"/>
                    <a:pt x="167" y="49"/>
                    <a:pt x="167" y="49"/>
                  </a:cubicBezTo>
                  <a:cubicBezTo>
                    <a:pt x="165" y="50"/>
                    <a:pt x="165" y="50"/>
                    <a:pt x="165" y="50"/>
                  </a:cubicBezTo>
                  <a:cubicBezTo>
                    <a:pt x="159" y="54"/>
                    <a:pt x="159" y="54"/>
                    <a:pt x="159" y="54"/>
                  </a:cubicBezTo>
                  <a:cubicBezTo>
                    <a:pt x="158" y="55"/>
                    <a:pt x="158" y="55"/>
                    <a:pt x="158" y="55"/>
                  </a:cubicBezTo>
                  <a:cubicBezTo>
                    <a:pt x="157" y="61"/>
                    <a:pt x="157" y="61"/>
                    <a:pt x="157" y="61"/>
                  </a:cubicBezTo>
                  <a:cubicBezTo>
                    <a:pt x="157" y="62"/>
                    <a:pt x="157" y="62"/>
                    <a:pt x="157" y="62"/>
                  </a:cubicBezTo>
                  <a:cubicBezTo>
                    <a:pt x="156" y="62"/>
                    <a:pt x="156" y="62"/>
                    <a:pt x="156" y="62"/>
                  </a:cubicBezTo>
                  <a:cubicBezTo>
                    <a:pt x="155" y="63"/>
                    <a:pt x="155" y="63"/>
                    <a:pt x="155" y="63"/>
                  </a:cubicBezTo>
                  <a:cubicBezTo>
                    <a:pt x="151" y="66"/>
                    <a:pt x="151" y="66"/>
                    <a:pt x="151" y="66"/>
                  </a:cubicBezTo>
                  <a:cubicBezTo>
                    <a:pt x="144" y="75"/>
                    <a:pt x="144" y="75"/>
                    <a:pt x="144" y="75"/>
                  </a:cubicBezTo>
                  <a:cubicBezTo>
                    <a:pt x="143" y="76"/>
                    <a:pt x="143" y="76"/>
                    <a:pt x="143" y="76"/>
                  </a:cubicBezTo>
                  <a:cubicBezTo>
                    <a:pt x="143" y="76"/>
                    <a:pt x="143" y="76"/>
                    <a:pt x="143" y="76"/>
                  </a:cubicBezTo>
                  <a:cubicBezTo>
                    <a:pt x="143" y="79"/>
                    <a:pt x="143" y="79"/>
                    <a:pt x="143" y="79"/>
                  </a:cubicBezTo>
                  <a:cubicBezTo>
                    <a:pt x="142" y="80"/>
                    <a:pt x="142" y="80"/>
                    <a:pt x="142" y="80"/>
                  </a:cubicBezTo>
                  <a:cubicBezTo>
                    <a:pt x="142" y="81"/>
                    <a:pt x="142" y="81"/>
                    <a:pt x="142" y="81"/>
                  </a:cubicBezTo>
                  <a:cubicBezTo>
                    <a:pt x="141" y="82"/>
                    <a:pt x="141" y="82"/>
                    <a:pt x="141" y="82"/>
                  </a:cubicBezTo>
                  <a:cubicBezTo>
                    <a:pt x="140" y="82"/>
                    <a:pt x="140" y="82"/>
                    <a:pt x="140" y="82"/>
                  </a:cubicBezTo>
                  <a:cubicBezTo>
                    <a:pt x="139" y="81"/>
                    <a:pt x="139" y="81"/>
                    <a:pt x="139" y="81"/>
                  </a:cubicBezTo>
                  <a:cubicBezTo>
                    <a:pt x="139" y="79"/>
                    <a:pt x="139" y="79"/>
                    <a:pt x="139" y="79"/>
                  </a:cubicBezTo>
                  <a:cubicBezTo>
                    <a:pt x="136" y="90"/>
                    <a:pt x="136" y="90"/>
                    <a:pt x="136" y="90"/>
                  </a:cubicBezTo>
                  <a:cubicBezTo>
                    <a:pt x="136" y="92"/>
                    <a:pt x="136" y="92"/>
                    <a:pt x="136" y="92"/>
                  </a:cubicBezTo>
                  <a:cubicBezTo>
                    <a:pt x="135" y="97"/>
                    <a:pt x="135" y="97"/>
                    <a:pt x="135" y="97"/>
                  </a:cubicBezTo>
                  <a:cubicBezTo>
                    <a:pt x="135" y="98"/>
                    <a:pt x="135" y="98"/>
                    <a:pt x="135" y="98"/>
                  </a:cubicBezTo>
                  <a:cubicBezTo>
                    <a:pt x="134" y="100"/>
                    <a:pt x="134" y="100"/>
                    <a:pt x="134" y="100"/>
                  </a:cubicBezTo>
                  <a:cubicBezTo>
                    <a:pt x="121" y="112"/>
                    <a:pt x="121" y="112"/>
                    <a:pt x="121" y="112"/>
                  </a:cubicBezTo>
                  <a:cubicBezTo>
                    <a:pt x="112" y="121"/>
                    <a:pt x="112" y="121"/>
                    <a:pt x="112" y="121"/>
                  </a:cubicBezTo>
                  <a:cubicBezTo>
                    <a:pt x="109" y="124"/>
                    <a:pt x="109" y="124"/>
                    <a:pt x="109" y="124"/>
                  </a:cubicBezTo>
                  <a:cubicBezTo>
                    <a:pt x="107" y="125"/>
                    <a:pt x="107" y="125"/>
                    <a:pt x="107" y="125"/>
                  </a:cubicBezTo>
                  <a:cubicBezTo>
                    <a:pt x="105" y="125"/>
                    <a:pt x="105" y="125"/>
                    <a:pt x="105" y="125"/>
                  </a:cubicBezTo>
                  <a:cubicBezTo>
                    <a:pt x="99" y="128"/>
                    <a:pt x="99" y="128"/>
                    <a:pt x="99" y="128"/>
                  </a:cubicBezTo>
                  <a:cubicBezTo>
                    <a:pt x="90" y="134"/>
                    <a:pt x="90" y="134"/>
                    <a:pt x="90" y="134"/>
                  </a:cubicBezTo>
                  <a:cubicBezTo>
                    <a:pt x="79" y="146"/>
                    <a:pt x="79" y="146"/>
                    <a:pt x="79" y="146"/>
                  </a:cubicBezTo>
                  <a:cubicBezTo>
                    <a:pt x="75" y="156"/>
                    <a:pt x="75" y="156"/>
                    <a:pt x="75" y="156"/>
                  </a:cubicBezTo>
                  <a:cubicBezTo>
                    <a:pt x="73" y="161"/>
                    <a:pt x="73" y="161"/>
                    <a:pt x="73" y="161"/>
                  </a:cubicBezTo>
                  <a:cubicBezTo>
                    <a:pt x="74" y="161"/>
                    <a:pt x="74" y="161"/>
                    <a:pt x="74" y="161"/>
                  </a:cubicBezTo>
                  <a:cubicBezTo>
                    <a:pt x="75" y="163"/>
                    <a:pt x="75" y="163"/>
                    <a:pt x="75" y="163"/>
                  </a:cubicBezTo>
                  <a:cubicBezTo>
                    <a:pt x="79" y="163"/>
                    <a:pt x="79" y="163"/>
                    <a:pt x="79" y="163"/>
                  </a:cubicBezTo>
                  <a:cubicBezTo>
                    <a:pt x="107" y="159"/>
                    <a:pt x="107" y="159"/>
                    <a:pt x="107" y="159"/>
                  </a:cubicBezTo>
                  <a:cubicBezTo>
                    <a:pt x="115" y="154"/>
                    <a:pt x="115" y="154"/>
                    <a:pt x="115" y="154"/>
                  </a:cubicBezTo>
                  <a:cubicBezTo>
                    <a:pt x="115" y="151"/>
                    <a:pt x="115" y="151"/>
                    <a:pt x="115" y="151"/>
                  </a:cubicBezTo>
                  <a:cubicBezTo>
                    <a:pt x="116" y="149"/>
                    <a:pt x="116" y="149"/>
                    <a:pt x="116" y="149"/>
                  </a:cubicBezTo>
                  <a:cubicBezTo>
                    <a:pt x="118" y="145"/>
                    <a:pt x="118" y="145"/>
                    <a:pt x="118" y="145"/>
                  </a:cubicBezTo>
                  <a:cubicBezTo>
                    <a:pt x="120" y="142"/>
                    <a:pt x="120" y="142"/>
                    <a:pt x="120" y="142"/>
                  </a:cubicBezTo>
                  <a:cubicBezTo>
                    <a:pt x="121" y="141"/>
                    <a:pt x="121" y="141"/>
                    <a:pt x="121" y="141"/>
                  </a:cubicBezTo>
                  <a:cubicBezTo>
                    <a:pt x="130" y="135"/>
                    <a:pt x="130" y="135"/>
                    <a:pt x="130" y="135"/>
                  </a:cubicBezTo>
                  <a:cubicBezTo>
                    <a:pt x="152" y="131"/>
                    <a:pt x="152" y="131"/>
                    <a:pt x="152" y="131"/>
                  </a:cubicBezTo>
                  <a:cubicBezTo>
                    <a:pt x="156" y="130"/>
                    <a:pt x="156" y="130"/>
                    <a:pt x="156" y="130"/>
                  </a:cubicBezTo>
                  <a:cubicBezTo>
                    <a:pt x="157" y="130"/>
                    <a:pt x="157" y="130"/>
                    <a:pt x="157" y="130"/>
                  </a:cubicBezTo>
                  <a:cubicBezTo>
                    <a:pt x="163" y="131"/>
                    <a:pt x="163" y="131"/>
                    <a:pt x="163" y="131"/>
                  </a:cubicBezTo>
                  <a:cubicBezTo>
                    <a:pt x="166" y="133"/>
                    <a:pt x="166" y="133"/>
                    <a:pt x="166" y="133"/>
                  </a:cubicBezTo>
                  <a:cubicBezTo>
                    <a:pt x="169" y="139"/>
                    <a:pt x="169" y="139"/>
                    <a:pt x="169" y="139"/>
                  </a:cubicBezTo>
                  <a:cubicBezTo>
                    <a:pt x="171" y="144"/>
                    <a:pt x="171" y="144"/>
                    <a:pt x="171" y="144"/>
                  </a:cubicBezTo>
                  <a:cubicBezTo>
                    <a:pt x="180" y="176"/>
                    <a:pt x="180" y="176"/>
                    <a:pt x="180" y="176"/>
                  </a:cubicBezTo>
                  <a:cubicBezTo>
                    <a:pt x="174" y="195"/>
                    <a:pt x="174" y="195"/>
                    <a:pt x="174" y="195"/>
                  </a:cubicBezTo>
                  <a:cubicBezTo>
                    <a:pt x="172" y="202"/>
                    <a:pt x="172" y="202"/>
                    <a:pt x="172" y="202"/>
                  </a:cubicBezTo>
                  <a:cubicBezTo>
                    <a:pt x="171" y="205"/>
                    <a:pt x="171" y="205"/>
                    <a:pt x="171" y="205"/>
                  </a:cubicBezTo>
                  <a:cubicBezTo>
                    <a:pt x="171" y="206"/>
                    <a:pt x="171" y="206"/>
                    <a:pt x="171" y="206"/>
                  </a:cubicBezTo>
                  <a:cubicBezTo>
                    <a:pt x="171" y="207"/>
                    <a:pt x="171" y="207"/>
                    <a:pt x="171" y="207"/>
                  </a:cubicBezTo>
                  <a:cubicBezTo>
                    <a:pt x="171" y="208"/>
                    <a:pt x="171" y="208"/>
                    <a:pt x="171" y="208"/>
                  </a:cubicBezTo>
                  <a:cubicBezTo>
                    <a:pt x="179" y="220"/>
                    <a:pt x="179" y="220"/>
                    <a:pt x="179" y="220"/>
                  </a:cubicBezTo>
                  <a:cubicBezTo>
                    <a:pt x="179" y="221"/>
                    <a:pt x="179" y="221"/>
                    <a:pt x="179" y="221"/>
                  </a:cubicBezTo>
                  <a:cubicBezTo>
                    <a:pt x="181" y="222"/>
                    <a:pt x="181" y="222"/>
                    <a:pt x="181" y="222"/>
                  </a:cubicBezTo>
                  <a:cubicBezTo>
                    <a:pt x="181" y="235"/>
                    <a:pt x="181" y="235"/>
                    <a:pt x="181" y="235"/>
                  </a:cubicBezTo>
                  <a:cubicBezTo>
                    <a:pt x="177" y="259"/>
                    <a:pt x="177" y="259"/>
                    <a:pt x="177" y="259"/>
                  </a:cubicBezTo>
                  <a:cubicBezTo>
                    <a:pt x="176" y="264"/>
                    <a:pt x="176" y="264"/>
                    <a:pt x="176" y="264"/>
                  </a:cubicBezTo>
                  <a:cubicBezTo>
                    <a:pt x="171" y="275"/>
                    <a:pt x="171" y="275"/>
                    <a:pt x="171" y="275"/>
                  </a:cubicBezTo>
                  <a:cubicBezTo>
                    <a:pt x="169" y="278"/>
                    <a:pt x="169" y="278"/>
                    <a:pt x="169" y="278"/>
                  </a:cubicBezTo>
                  <a:cubicBezTo>
                    <a:pt x="161" y="289"/>
                    <a:pt x="161" y="289"/>
                    <a:pt x="161" y="289"/>
                  </a:cubicBezTo>
                  <a:cubicBezTo>
                    <a:pt x="156" y="297"/>
                    <a:pt x="156" y="297"/>
                    <a:pt x="156" y="297"/>
                  </a:cubicBezTo>
                  <a:cubicBezTo>
                    <a:pt x="147" y="303"/>
                    <a:pt x="147" y="303"/>
                    <a:pt x="147" y="303"/>
                  </a:cubicBezTo>
                  <a:cubicBezTo>
                    <a:pt x="115" y="325"/>
                    <a:pt x="115" y="325"/>
                    <a:pt x="115" y="325"/>
                  </a:cubicBezTo>
                  <a:cubicBezTo>
                    <a:pt x="114" y="326"/>
                    <a:pt x="114" y="326"/>
                    <a:pt x="114" y="326"/>
                  </a:cubicBezTo>
                  <a:cubicBezTo>
                    <a:pt x="110" y="327"/>
                    <a:pt x="110" y="327"/>
                    <a:pt x="110" y="327"/>
                  </a:cubicBezTo>
                  <a:cubicBezTo>
                    <a:pt x="109" y="327"/>
                    <a:pt x="109" y="327"/>
                    <a:pt x="109" y="327"/>
                  </a:cubicBezTo>
                  <a:cubicBezTo>
                    <a:pt x="107" y="326"/>
                    <a:pt x="107" y="326"/>
                    <a:pt x="107" y="326"/>
                  </a:cubicBezTo>
                  <a:cubicBezTo>
                    <a:pt x="104" y="325"/>
                    <a:pt x="104" y="325"/>
                    <a:pt x="104" y="325"/>
                  </a:cubicBezTo>
                  <a:cubicBezTo>
                    <a:pt x="103" y="325"/>
                    <a:pt x="103" y="325"/>
                    <a:pt x="103" y="325"/>
                  </a:cubicBezTo>
                  <a:cubicBezTo>
                    <a:pt x="91" y="326"/>
                    <a:pt x="91" y="326"/>
                    <a:pt x="91" y="326"/>
                  </a:cubicBezTo>
                  <a:cubicBezTo>
                    <a:pt x="86" y="327"/>
                    <a:pt x="86" y="327"/>
                    <a:pt x="86" y="327"/>
                  </a:cubicBezTo>
                  <a:cubicBezTo>
                    <a:pt x="86" y="327"/>
                    <a:pt x="86" y="327"/>
                    <a:pt x="86" y="327"/>
                  </a:cubicBezTo>
                  <a:cubicBezTo>
                    <a:pt x="77" y="333"/>
                    <a:pt x="77" y="333"/>
                    <a:pt x="77" y="333"/>
                  </a:cubicBezTo>
                  <a:cubicBezTo>
                    <a:pt x="77" y="333"/>
                    <a:pt x="77" y="333"/>
                    <a:pt x="77" y="333"/>
                  </a:cubicBezTo>
                  <a:cubicBezTo>
                    <a:pt x="76" y="336"/>
                    <a:pt x="76" y="336"/>
                    <a:pt x="76" y="336"/>
                  </a:cubicBezTo>
                  <a:cubicBezTo>
                    <a:pt x="76" y="337"/>
                    <a:pt x="76" y="337"/>
                    <a:pt x="76" y="337"/>
                  </a:cubicBezTo>
                  <a:cubicBezTo>
                    <a:pt x="74" y="341"/>
                    <a:pt x="74" y="341"/>
                    <a:pt x="74" y="341"/>
                  </a:cubicBezTo>
                  <a:cubicBezTo>
                    <a:pt x="63" y="356"/>
                    <a:pt x="63" y="356"/>
                    <a:pt x="63" y="356"/>
                  </a:cubicBezTo>
                  <a:cubicBezTo>
                    <a:pt x="63" y="356"/>
                    <a:pt x="63" y="356"/>
                    <a:pt x="63" y="356"/>
                  </a:cubicBezTo>
                  <a:cubicBezTo>
                    <a:pt x="62" y="356"/>
                    <a:pt x="62" y="356"/>
                    <a:pt x="62" y="356"/>
                  </a:cubicBezTo>
                  <a:cubicBezTo>
                    <a:pt x="55" y="357"/>
                    <a:pt x="55" y="357"/>
                    <a:pt x="55" y="357"/>
                  </a:cubicBezTo>
                  <a:cubicBezTo>
                    <a:pt x="25" y="359"/>
                    <a:pt x="25" y="359"/>
                    <a:pt x="25" y="359"/>
                  </a:cubicBezTo>
                  <a:cubicBezTo>
                    <a:pt x="4" y="378"/>
                    <a:pt x="4" y="378"/>
                    <a:pt x="4" y="378"/>
                  </a:cubicBezTo>
                  <a:cubicBezTo>
                    <a:pt x="7" y="392"/>
                    <a:pt x="7" y="392"/>
                    <a:pt x="7" y="392"/>
                  </a:cubicBezTo>
                  <a:cubicBezTo>
                    <a:pt x="15" y="396"/>
                    <a:pt x="15" y="396"/>
                    <a:pt x="15" y="396"/>
                  </a:cubicBezTo>
                  <a:cubicBezTo>
                    <a:pt x="17" y="396"/>
                    <a:pt x="17" y="396"/>
                    <a:pt x="17" y="396"/>
                  </a:cubicBezTo>
                  <a:cubicBezTo>
                    <a:pt x="17" y="397"/>
                    <a:pt x="17" y="397"/>
                    <a:pt x="17" y="397"/>
                  </a:cubicBezTo>
                  <a:cubicBezTo>
                    <a:pt x="18" y="400"/>
                    <a:pt x="18" y="400"/>
                    <a:pt x="18" y="400"/>
                  </a:cubicBezTo>
                  <a:cubicBezTo>
                    <a:pt x="19" y="401"/>
                    <a:pt x="19" y="401"/>
                    <a:pt x="19" y="401"/>
                  </a:cubicBezTo>
                  <a:cubicBezTo>
                    <a:pt x="21" y="414"/>
                    <a:pt x="21" y="414"/>
                    <a:pt x="21" y="414"/>
                  </a:cubicBezTo>
                  <a:cubicBezTo>
                    <a:pt x="21" y="416"/>
                    <a:pt x="21" y="416"/>
                    <a:pt x="21" y="416"/>
                  </a:cubicBezTo>
                  <a:cubicBezTo>
                    <a:pt x="20" y="418"/>
                    <a:pt x="20" y="418"/>
                    <a:pt x="20" y="418"/>
                  </a:cubicBezTo>
                  <a:cubicBezTo>
                    <a:pt x="19" y="419"/>
                    <a:pt x="19" y="419"/>
                    <a:pt x="19" y="419"/>
                  </a:cubicBezTo>
                  <a:cubicBezTo>
                    <a:pt x="14" y="419"/>
                    <a:pt x="14" y="419"/>
                    <a:pt x="14" y="419"/>
                  </a:cubicBezTo>
                  <a:cubicBezTo>
                    <a:pt x="11" y="419"/>
                    <a:pt x="11" y="419"/>
                    <a:pt x="11" y="419"/>
                  </a:cubicBezTo>
                  <a:cubicBezTo>
                    <a:pt x="0" y="427"/>
                    <a:pt x="0" y="427"/>
                    <a:pt x="0" y="427"/>
                  </a:cubicBezTo>
                  <a:cubicBezTo>
                    <a:pt x="8" y="436"/>
                    <a:pt x="8" y="436"/>
                    <a:pt x="8" y="436"/>
                  </a:cubicBezTo>
                  <a:cubicBezTo>
                    <a:pt x="12" y="437"/>
                    <a:pt x="12" y="437"/>
                    <a:pt x="12" y="437"/>
                  </a:cubicBezTo>
                  <a:cubicBezTo>
                    <a:pt x="14" y="433"/>
                    <a:pt x="14" y="433"/>
                    <a:pt x="14" y="433"/>
                  </a:cubicBezTo>
                  <a:cubicBezTo>
                    <a:pt x="32" y="434"/>
                    <a:pt x="32" y="434"/>
                    <a:pt x="32" y="434"/>
                  </a:cubicBezTo>
                  <a:cubicBezTo>
                    <a:pt x="35" y="434"/>
                    <a:pt x="35" y="434"/>
                    <a:pt x="35" y="434"/>
                  </a:cubicBezTo>
                  <a:cubicBezTo>
                    <a:pt x="37" y="435"/>
                    <a:pt x="37" y="435"/>
                    <a:pt x="37" y="435"/>
                  </a:cubicBezTo>
                  <a:cubicBezTo>
                    <a:pt x="39" y="436"/>
                    <a:pt x="39" y="436"/>
                    <a:pt x="39" y="436"/>
                  </a:cubicBezTo>
                  <a:cubicBezTo>
                    <a:pt x="51" y="433"/>
                    <a:pt x="51" y="433"/>
                    <a:pt x="51" y="433"/>
                  </a:cubicBezTo>
                  <a:cubicBezTo>
                    <a:pt x="54" y="431"/>
                    <a:pt x="54" y="431"/>
                    <a:pt x="54" y="431"/>
                  </a:cubicBezTo>
                  <a:cubicBezTo>
                    <a:pt x="55" y="431"/>
                    <a:pt x="55" y="431"/>
                    <a:pt x="55" y="431"/>
                  </a:cubicBezTo>
                  <a:cubicBezTo>
                    <a:pt x="55" y="432"/>
                    <a:pt x="55" y="432"/>
                    <a:pt x="55" y="432"/>
                  </a:cubicBezTo>
                  <a:cubicBezTo>
                    <a:pt x="56" y="432"/>
                    <a:pt x="56" y="432"/>
                    <a:pt x="56" y="432"/>
                  </a:cubicBezTo>
                  <a:cubicBezTo>
                    <a:pt x="55" y="433"/>
                    <a:pt x="55" y="433"/>
                    <a:pt x="55" y="433"/>
                  </a:cubicBezTo>
                  <a:cubicBezTo>
                    <a:pt x="54" y="435"/>
                    <a:pt x="54" y="435"/>
                    <a:pt x="54" y="435"/>
                  </a:cubicBezTo>
                  <a:cubicBezTo>
                    <a:pt x="53" y="435"/>
                    <a:pt x="53" y="435"/>
                    <a:pt x="53" y="435"/>
                  </a:cubicBezTo>
                  <a:cubicBezTo>
                    <a:pt x="50" y="436"/>
                    <a:pt x="50" y="436"/>
                    <a:pt x="50" y="436"/>
                  </a:cubicBezTo>
                  <a:cubicBezTo>
                    <a:pt x="41" y="439"/>
                    <a:pt x="41" y="439"/>
                    <a:pt x="41" y="439"/>
                  </a:cubicBezTo>
                  <a:cubicBezTo>
                    <a:pt x="30" y="442"/>
                    <a:pt x="30" y="442"/>
                    <a:pt x="30" y="442"/>
                  </a:cubicBezTo>
                  <a:cubicBezTo>
                    <a:pt x="27" y="442"/>
                    <a:pt x="27" y="442"/>
                    <a:pt x="27" y="442"/>
                  </a:cubicBezTo>
                  <a:cubicBezTo>
                    <a:pt x="28" y="454"/>
                    <a:pt x="28" y="454"/>
                    <a:pt x="28" y="454"/>
                  </a:cubicBezTo>
                  <a:cubicBezTo>
                    <a:pt x="29" y="456"/>
                    <a:pt x="29" y="456"/>
                    <a:pt x="29" y="456"/>
                  </a:cubicBezTo>
                  <a:cubicBezTo>
                    <a:pt x="30" y="457"/>
                    <a:pt x="30" y="457"/>
                    <a:pt x="30" y="457"/>
                  </a:cubicBezTo>
                  <a:cubicBezTo>
                    <a:pt x="36" y="459"/>
                    <a:pt x="36" y="459"/>
                    <a:pt x="36" y="459"/>
                  </a:cubicBezTo>
                  <a:cubicBezTo>
                    <a:pt x="46" y="462"/>
                    <a:pt x="46" y="462"/>
                    <a:pt x="46" y="462"/>
                  </a:cubicBezTo>
                  <a:cubicBezTo>
                    <a:pt x="48" y="462"/>
                    <a:pt x="48" y="462"/>
                    <a:pt x="48" y="462"/>
                  </a:cubicBezTo>
                  <a:cubicBezTo>
                    <a:pt x="49" y="460"/>
                    <a:pt x="49" y="460"/>
                    <a:pt x="49" y="460"/>
                  </a:cubicBezTo>
                  <a:cubicBezTo>
                    <a:pt x="54" y="454"/>
                    <a:pt x="54" y="454"/>
                    <a:pt x="54" y="454"/>
                  </a:cubicBezTo>
                  <a:cubicBezTo>
                    <a:pt x="58" y="451"/>
                    <a:pt x="58" y="451"/>
                    <a:pt x="58" y="451"/>
                  </a:cubicBezTo>
                  <a:cubicBezTo>
                    <a:pt x="59" y="450"/>
                    <a:pt x="59" y="450"/>
                    <a:pt x="59" y="450"/>
                  </a:cubicBezTo>
                  <a:cubicBezTo>
                    <a:pt x="62" y="449"/>
                    <a:pt x="62" y="449"/>
                    <a:pt x="62" y="449"/>
                  </a:cubicBezTo>
                  <a:cubicBezTo>
                    <a:pt x="84" y="440"/>
                    <a:pt x="84" y="440"/>
                    <a:pt x="84" y="440"/>
                  </a:cubicBezTo>
                  <a:cubicBezTo>
                    <a:pt x="86" y="434"/>
                    <a:pt x="86" y="434"/>
                    <a:pt x="86" y="434"/>
                  </a:cubicBezTo>
                  <a:cubicBezTo>
                    <a:pt x="86" y="432"/>
                    <a:pt x="86" y="432"/>
                    <a:pt x="86" y="432"/>
                  </a:cubicBezTo>
                  <a:cubicBezTo>
                    <a:pt x="88" y="430"/>
                    <a:pt x="88" y="430"/>
                    <a:pt x="88" y="430"/>
                  </a:cubicBezTo>
                  <a:cubicBezTo>
                    <a:pt x="92" y="429"/>
                    <a:pt x="92" y="429"/>
                    <a:pt x="92" y="429"/>
                  </a:cubicBezTo>
                  <a:cubicBezTo>
                    <a:pt x="95" y="428"/>
                    <a:pt x="95" y="428"/>
                    <a:pt x="95" y="428"/>
                  </a:cubicBezTo>
                  <a:cubicBezTo>
                    <a:pt x="97" y="427"/>
                    <a:pt x="97" y="427"/>
                    <a:pt x="97" y="427"/>
                  </a:cubicBezTo>
                  <a:cubicBezTo>
                    <a:pt x="103" y="427"/>
                    <a:pt x="103" y="427"/>
                    <a:pt x="103" y="427"/>
                  </a:cubicBezTo>
                  <a:cubicBezTo>
                    <a:pt x="124" y="426"/>
                    <a:pt x="124" y="426"/>
                    <a:pt x="124" y="426"/>
                  </a:cubicBezTo>
                  <a:cubicBezTo>
                    <a:pt x="134" y="429"/>
                    <a:pt x="134" y="429"/>
                    <a:pt x="134" y="429"/>
                  </a:cubicBezTo>
                  <a:cubicBezTo>
                    <a:pt x="164" y="440"/>
                    <a:pt x="164" y="440"/>
                    <a:pt x="164" y="440"/>
                  </a:cubicBezTo>
                  <a:cubicBezTo>
                    <a:pt x="182" y="440"/>
                    <a:pt x="182" y="440"/>
                    <a:pt x="182" y="440"/>
                  </a:cubicBezTo>
                  <a:cubicBezTo>
                    <a:pt x="182" y="441"/>
                    <a:pt x="182" y="441"/>
                    <a:pt x="182" y="441"/>
                  </a:cubicBezTo>
                  <a:cubicBezTo>
                    <a:pt x="183" y="441"/>
                    <a:pt x="183" y="441"/>
                    <a:pt x="183" y="441"/>
                  </a:cubicBezTo>
                  <a:cubicBezTo>
                    <a:pt x="184" y="443"/>
                    <a:pt x="184" y="443"/>
                    <a:pt x="184" y="443"/>
                  </a:cubicBezTo>
                  <a:cubicBezTo>
                    <a:pt x="184" y="443"/>
                    <a:pt x="184" y="443"/>
                    <a:pt x="184" y="443"/>
                  </a:cubicBezTo>
                  <a:cubicBezTo>
                    <a:pt x="183" y="444"/>
                    <a:pt x="183" y="444"/>
                    <a:pt x="183" y="444"/>
                  </a:cubicBezTo>
                  <a:cubicBezTo>
                    <a:pt x="182" y="448"/>
                    <a:pt x="182" y="448"/>
                    <a:pt x="182" y="448"/>
                  </a:cubicBezTo>
                  <a:cubicBezTo>
                    <a:pt x="181" y="448"/>
                    <a:pt x="181" y="448"/>
                    <a:pt x="181" y="448"/>
                  </a:cubicBezTo>
                  <a:cubicBezTo>
                    <a:pt x="177" y="450"/>
                    <a:pt x="177" y="450"/>
                    <a:pt x="177" y="450"/>
                  </a:cubicBezTo>
                  <a:cubicBezTo>
                    <a:pt x="172" y="453"/>
                    <a:pt x="172" y="453"/>
                    <a:pt x="172" y="453"/>
                  </a:cubicBezTo>
                  <a:cubicBezTo>
                    <a:pt x="168" y="454"/>
                    <a:pt x="168" y="454"/>
                    <a:pt x="168" y="454"/>
                  </a:cubicBezTo>
                  <a:cubicBezTo>
                    <a:pt x="166" y="454"/>
                    <a:pt x="166" y="454"/>
                    <a:pt x="166" y="454"/>
                  </a:cubicBezTo>
                  <a:cubicBezTo>
                    <a:pt x="159" y="454"/>
                    <a:pt x="159" y="454"/>
                    <a:pt x="159" y="454"/>
                  </a:cubicBezTo>
                  <a:cubicBezTo>
                    <a:pt x="158" y="454"/>
                    <a:pt x="158" y="454"/>
                    <a:pt x="158" y="454"/>
                  </a:cubicBezTo>
                  <a:cubicBezTo>
                    <a:pt x="157" y="453"/>
                    <a:pt x="157" y="453"/>
                    <a:pt x="157" y="453"/>
                  </a:cubicBezTo>
                  <a:cubicBezTo>
                    <a:pt x="148" y="458"/>
                    <a:pt x="148" y="458"/>
                    <a:pt x="148" y="458"/>
                  </a:cubicBezTo>
                  <a:cubicBezTo>
                    <a:pt x="148" y="458"/>
                    <a:pt x="148" y="458"/>
                    <a:pt x="148" y="458"/>
                  </a:cubicBezTo>
                  <a:cubicBezTo>
                    <a:pt x="148" y="459"/>
                    <a:pt x="148" y="459"/>
                    <a:pt x="148" y="459"/>
                  </a:cubicBezTo>
                  <a:cubicBezTo>
                    <a:pt x="148" y="469"/>
                    <a:pt x="148" y="469"/>
                    <a:pt x="148" y="469"/>
                  </a:cubicBezTo>
                  <a:cubicBezTo>
                    <a:pt x="150" y="471"/>
                    <a:pt x="150" y="471"/>
                    <a:pt x="150" y="471"/>
                  </a:cubicBezTo>
                  <a:cubicBezTo>
                    <a:pt x="156" y="475"/>
                    <a:pt x="156" y="475"/>
                    <a:pt x="156" y="475"/>
                  </a:cubicBezTo>
                  <a:cubicBezTo>
                    <a:pt x="159" y="477"/>
                    <a:pt x="159" y="477"/>
                    <a:pt x="159" y="477"/>
                  </a:cubicBezTo>
                  <a:cubicBezTo>
                    <a:pt x="161" y="477"/>
                    <a:pt x="161" y="477"/>
                    <a:pt x="161" y="477"/>
                  </a:cubicBezTo>
                  <a:cubicBezTo>
                    <a:pt x="162" y="477"/>
                    <a:pt x="162" y="477"/>
                    <a:pt x="162" y="477"/>
                  </a:cubicBezTo>
                  <a:cubicBezTo>
                    <a:pt x="170" y="475"/>
                    <a:pt x="170" y="475"/>
                    <a:pt x="170" y="475"/>
                  </a:cubicBezTo>
                  <a:cubicBezTo>
                    <a:pt x="184" y="471"/>
                    <a:pt x="184" y="471"/>
                    <a:pt x="184" y="471"/>
                  </a:cubicBezTo>
                  <a:cubicBezTo>
                    <a:pt x="193" y="463"/>
                    <a:pt x="193" y="463"/>
                    <a:pt x="193" y="463"/>
                  </a:cubicBezTo>
                  <a:cubicBezTo>
                    <a:pt x="194" y="462"/>
                    <a:pt x="194" y="462"/>
                    <a:pt x="194" y="462"/>
                  </a:cubicBezTo>
                  <a:cubicBezTo>
                    <a:pt x="194" y="461"/>
                    <a:pt x="194" y="461"/>
                    <a:pt x="194" y="461"/>
                  </a:cubicBezTo>
                  <a:cubicBezTo>
                    <a:pt x="196" y="459"/>
                    <a:pt x="196" y="459"/>
                    <a:pt x="196" y="459"/>
                  </a:cubicBezTo>
                  <a:cubicBezTo>
                    <a:pt x="199" y="457"/>
                    <a:pt x="199" y="457"/>
                    <a:pt x="199" y="457"/>
                  </a:cubicBezTo>
                  <a:cubicBezTo>
                    <a:pt x="202" y="457"/>
                    <a:pt x="202" y="457"/>
                    <a:pt x="202" y="457"/>
                  </a:cubicBezTo>
                  <a:cubicBezTo>
                    <a:pt x="219" y="454"/>
                    <a:pt x="219" y="454"/>
                    <a:pt x="219" y="454"/>
                  </a:cubicBezTo>
                  <a:cubicBezTo>
                    <a:pt x="220" y="455"/>
                    <a:pt x="220" y="455"/>
                    <a:pt x="220" y="455"/>
                  </a:cubicBezTo>
                  <a:cubicBezTo>
                    <a:pt x="229" y="470"/>
                    <a:pt x="229" y="470"/>
                    <a:pt x="229" y="470"/>
                  </a:cubicBezTo>
                  <a:cubicBezTo>
                    <a:pt x="232" y="473"/>
                    <a:pt x="232" y="473"/>
                    <a:pt x="232" y="473"/>
                  </a:cubicBezTo>
                  <a:cubicBezTo>
                    <a:pt x="233" y="475"/>
                    <a:pt x="233" y="475"/>
                    <a:pt x="233" y="475"/>
                  </a:cubicBezTo>
                  <a:cubicBezTo>
                    <a:pt x="249" y="492"/>
                    <a:pt x="249" y="492"/>
                    <a:pt x="249" y="492"/>
                  </a:cubicBezTo>
                  <a:cubicBezTo>
                    <a:pt x="264" y="507"/>
                    <a:pt x="264" y="507"/>
                    <a:pt x="264" y="507"/>
                  </a:cubicBezTo>
                  <a:cubicBezTo>
                    <a:pt x="267" y="509"/>
                    <a:pt x="267" y="509"/>
                    <a:pt x="267" y="509"/>
                  </a:cubicBezTo>
                  <a:cubicBezTo>
                    <a:pt x="268" y="510"/>
                    <a:pt x="268" y="510"/>
                    <a:pt x="268" y="510"/>
                  </a:cubicBezTo>
                  <a:cubicBezTo>
                    <a:pt x="279" y="512"/>
                    <a:pt x="279" y="512"/>
                    <a:pt x="279" y="512"/>
                  </a:cubicBezTo>
                  <a:cubicBezTo>
                    <a:pt x="289" y="514"/>
                    <a:pt x="289" y="514"/>
                    <a:pt x="289" y="514"/>
                  </a:cubicBezTo>
                  <a:cubicBezTo>
                    <a:pt x="296" y="514"/>
                    <a:pt x="296" y="514"/>
                    <a:pt x="296" y="514"/>
                  </a:cubicBezTo>
                  <a:cubicBezTo>
                    <a:pt x="309" y="513"/>
                    <a:pt x="309" y="513"/>
                    <a:pt x="309" y="513"/>
                  </a:cubicBezTo>
                  <a:cubicBezTo>
                    <a:pt x="323" y="509"/>
                    <a:pt x="323" y="509"/>
                    <a:pt x="323" y="509"/>
                  </a:cubicBezTo>
                  <a:cubicBezTo>
                    <a:pt x="324" y="508"/>
                    <a:pt x="324" y="508"/>
                    <a:pt x="324" y="508"/>
                  </a:cubicBezTo>
                  <a:cubicBezTo>
                    <a:pt x="324" y="508"/>
                    <a:pt x="324" y="508"/>
                    <a:pt x="324" y="508"/>
                  </a:cubicBezTo>
                  <a:cubicBezTo>
                    <a:pt x="327" y="505"/>
                    <a:pt x="327" y="505"/>
                    <a:pt x="327" y="505"/>
                  </a:cubicBezTo>
                  <a:cubicBezTo>
                    <a:pt x="327" y="502"/>
                    <a:pt x="327" y="502"/>
                    <a:pt x="327" y="502"/>
                  </a:cubicBezTo>
                  <a:cubicBezTo>
                    <a:pt x="327" y="499"/>
                    <a:pt x="327" y="499"/>
                    <a:pt x="327" y="499"/>
                  </a:cubicBezTo>
                  <a:cubicBezTo>
                    <a:pt x="327" y="498"/>
                    <a:pt x="327" y="498"/>
                    <a:pt x="327" y="498"/>
                  </a:cubicBezTo>
                  <a:cubicBezTo>
                    <a:pt x="328" y="494"/>
                    <a:pt x="328" y="494"/>
                    <a:pt x="328" y="494"/>
                  </a:cubicBezTo>
                  <a:cubicBezTo>
                    <a:pt x="332" y="488"/>
                    <a:pt x="332" y="488"/>
                    <a:pt x="332" y="488"/>
                  </a:cubicBezTo>
                  <a:cubicBezTo>
                    <a:pt x="332" y="486"/>
                    <a:pt x="332" y="486"/>
                    <a:pt x="332" y="486"/>
                  </a:cubicBezTo>
                  <a:cubicBezTo>
                    <a:pt x="333" y="485"/>
                    <a:pt x="333" y="485"/>
                    <a:pt x="333" y="485"/>
                  </a:cubicBezTo>
                  <a:cubicBezTo>
                    <a:pt x="352" y="471"/>
                    <a:pt x="352" y="471"/>
                    <a:pt x="352" y="471"/>
                  </a:cubicBezTo>
                  <a:cubicBezTo>
                    <a:pt x="356" y="471"/>
                    <a:pt x="356" y="471"/>
                    <a:pt x="356" y="471"/>
                  </a:cubicBezTo>
                  <a:cubicBezTo>
                    <a:pt x="356" y="471"/>
                    <a:pt x="356" y="471"/>
                    <a:pt x="356" y="471"/>
                  </a:cubicBezTo>
                  <a:cubicBezTo>
                    <a:pt x="364" y="472"/>
                    <a:pt x="364" y="472"/>
                    <a:pt x="364" y="472"/>
                  </a:cubicBezTo>
                  <a:cubicBezTo>
                    <a:pt x="369" y="471"/>
                    <a:pt x="369" y="471"/>
                    <a:pt x="369" y="471"/>
                  </a:cubicBezTo>
                  <a:cubicBezTo>
                    <a:pt x="373" y="470"/>
                    <a:pt x="373" y="470"/>
                    <a:pt x="373" y="470"/>
                  </a:cubicBezTo>
                  <a:cubicBezTo>
                    <a:pt x="377" y="469"/>
                    <a:pt x="377" y="469"/>
                    <a:pt x="377" y="469"/>
                  </a:cubicBezTo>
                  <a:cubicBezTo>
                    <a:pt x="395" y="461"/>
                    <a:pt x="395" y="461"/>
                    <a:pt x="395" y="461"/>
                  </a:cubicBezTo>
                  <a:cubicBezTo>
                    <a:pt x="398" y="458"/>
                    <a:pt x="398" y="458"/>
                    <a:pt x="398" y="458"/>
                  </a:cubicBezTo>
                  <a:cubicBezTo>
                    <a:pt x="402" y="453"/>
                    <a:pt x="402" y="453"/>
                    <a:pt x="402" y="453"/>
                  </a:cubicBezTo>
                  <a:cubicBezTo>
                    <a:pt x="401" y="453"/>
                    <a:pt x="401" y="453"/>
                    <a:pt x="401" y="453"/>
                  </a:cubicBezTo>
                  <a:cubicBezTo>
                    <a:pt x="401" y="453"/>
                    <a:pt x="400" y="453"/>
                    <a:pt x="400" y="452"/>
                  </a:cubicBezTo>
                  <a:cubicBezTo>
                    <a:pt x="399" y="452"/>
                    <a:pt x="399" y="452"/>
                    <a:pt x="399" y="452"/>
                  </a:cubicBezTo>
                  <a:cubicBezTo>
                    <a:pt x="399" y="452"/>
                    <a:pt x="399" y="452"/>
                    <a:pt x="399" y="452"/>
                  </a:cubicBezTo>
                  <a:cubicBezTo>
                    <a:pt x="399" y="452"/>
                    <a:pt x="399" y="452"/>
                    <a:pt x="399" y="452"/>
                  </a:cubicBezTo>
                  <a:cubicBezTo>
                    <a:pt x="399" y="451"/>
                    <a:pt x="398" y="450"/>
                    <a:pt x="398" y="449"/>
                  </a:cubicBezTo>
                  <a:cubicBezTo>
                    <a:pt x="398" y="443"/>
                    <a:pt x="398" y="443"/>
                    <a:pt x="398" y="443"/>
                  </a:cubicBezTo>
                  <a:cubicBezTo>
                    <a:pt x="397" y="443"/>
                    <a:pt x="397" y="442"/>
                    <a:pt x="397" y="440"/>
                  </a:cubicBezTo>
                  <a:cubicBezTo>
                    <a:pt x="397" y="438"/>
                    <a:pt x="397" y="436"/>
                    <a:pt x="397" y="435"/>
                  </a:cubicBezTo>
                  <a:cubicBezTo>
                    <a:pt x="397" y="435"/>
                    <a:pt x="397" y="435"/>
                    <a:pt x="397" y="434"/>
                  </a:cubicBezTo>
                  <a:cubicBezTo>
                    <a:pt x="397" y="434"/>
                    <a:pt x="397" y="433"/>
                    <a:pt x="397" y="432"/>
                  </a:cubicBezTo>
                  <a:cubicBezTo>
                    <a:pt x="397" y="431"/>
                    <a:pt x="397" y="431"/>
                    <a:pt x="397" y="431"/>
                  </a:cubicBezTo>
                  <a:cubicBezTo>
                    <a:pt x="397" y="430"/>
                    <a:pt x="397" y="430"/>
                    <a:pt x="397" y="429"/>
                  </a:cubicBezTo>
                  <a:cubicBezTo>
                    <a:pt x="397" y="429"/>
                    <a:pt x="397" y="428"/>
                    <a:pt x="397" y="427"/>
                  </a:cubicBezTo>
                  <a:cubicBezTo>
                    <a:pt x="397" y="425"/>
                    <a:pt x="397" y="423"/>
                    <a:pt x="397" y="422"/>
                  </a:cubicBezTo>
                  <a:cubicBezTo>
                    <a:pt x="396" y="421"/>
                    <a:pt x="397" y="419"/>
                    <a:pt x="397" y="418"/>
                  </a:cubicBezTo>
                  <a:cubicBezTo>
                    <a:pt x="398" y="416"/>
                    <a:pt x="398" y="414"/>
                    <a:pt x="398" y="413"/>
                  </a:cubicBezTo>
                  <a:cubicBezTo>
                    <a:pt x="398" y="412"/>
                    <a:pt x="397" y="408"/>
                    <a:pt x="398" y="406"/>
                  </a:cubicBezTo>
                  <a:cubicBezTo>
                    <a:pt x="400" y="404"/>
                    <a:pt x="402" y="401"/>
                    <a:pt x="402" y="401"/>
                  </a:cubicBezTo>
                  <a:close/>
                  <a:moveTo>
                    <a:pt x="113" y="60"/>
                  </a:moveTo>
                  <a:cubicBezTo>
                    <a:pt x="126" y="71"/>
                    <a:pt x="126" y="71"/>
                    <a:pt x="126" y="71"/>
                  </a:cubicBezTo>
                  <a:cubicBezTo>
                    <a:pt x="135" y="76"/>
                    <a:pt x="135" y="76"/>
                    <a:pt x="135" y="76"/>
                  </a:cubicBezTo>
                  <a:cubicBezTo>
                    <a:pt x="137" y="76"/>
                    <a:pt x="137" y="76"/>
                    <a:pt x="137" y="76"/>
                  </a:cubicBezTo>
                  <a:cubicBezTo>
                    <a:pt x="138" y="76"/>
                    <a:pt x="138" y="76"/>
                    <a:pt x="138" y="76"/>
                  </a:cubicBezTo>
                  <a:cubicBezTo>
                    <a:pt x="147" y="68"/>
                    <a:pt x="147" y="68"/>
                    <a:pt x="147" y="68"/>
                  </a:cubicBezTo>
                  <a:cubicBezTo>
                    <a:pt x="151" y="63"/>
                    <a:pt x="151" y="63"/>
                    <a:pt x="151" y="63"/>
                  </a:cubicBezTo>
                  <a:cubicBezTo>
                    <a:pt x="155" y="57"/>
                    <a:pt x="155" y="57"/>
                    <a:pt x="155" y="57"/>
                  </a:cubicBezTo>
                  <a:cubicBezTo>
                    <a:pt x="156" y="56"/>
                    <a:pt x="156" y="56"/>
                    <a:pt x="156" y="56"/>
                  </a:cubicBezTo>
                  <a:cubicBezTo>
                    <a:pt x="157" y="54"/>
                    <a:pt x="157" y="54"/>
                    <a:pt x="157" y="54"/>
                  </a:cubicBezTo>
                  <a:cubicBezTo>
                    <a:pt x="158" y="53"/>
                    <a:pt x="158" y="53"/>
                    <a:pt x="158" y="53"/>
                  </a:cubicBezTo>
                  <a:cubicBezTo>
                    <a:pt x="161" y="50"/>
                    <a:pt x="161" y="50"/>
                    <a:pt x="161" y="50"/>
                  </a:cubicBezTo>
                  <a:cubicBezTo>
                    <a:pt x="172" y="44"/>
                    <a:pt x="172" y="44"/>
                    <a:pt x="172" y="44"/>
                  </a:cubicBezTo>
                  <a:cubicBezTo>
                    <a:pt x="175" y="41"/>
                    <a:pt x="175" y="41"/>
                    <a:pt x="175" y="41"/>
                  </a:cubicBezTo>
                  <a:cubicBezTo>
                    <a:pt x="181" y="34"/>
                    <a:pt x="181" y="34"/>
                    <a:pt x="181" y="34"/>
                  </a:cubicBezTo>
                  <a:cubicBezTo>
                    <a:pt x="182" y="30"/>
                    <a:pt x="182" y="30"/>
                    <a:pt x="182" y="30"/>
                  </a:cubicBezTo>
                  <a:cubicBezTo>
                    <a:pt x="181" y="29"/>
                    <a:pt x="181" y="29"/>
                    <a:pt x="181" y="29"/>
                  </a:cubicBezTo>
                  <a:cubicBezTo>
                    <a:pt x="171" y="28"/>
                    <a:pt x="171" y="28"/>
                    <a:pt x="171" y="28"/>
                  </a:cubicBezTo>
                  <a:cubicBezTo>
                    <a:pt x="169" y="28"/>
                    <a:pt x="169" y="28"/>
                    <a:pt x="169" y="28"/>
                  </a:cubicBezTo>
                  <a:cubicBezTo>
                    <a:pt x="167" y="29"/>
                    <a:pt x="167" y="29"/>
                    <a:pt x="167" y="29"/>
                  </a:cubicBezTo>
                  <a:cubicBezTo>
                    <a:pt x="166" y="31"/>
                    <a:pt x="166" y="31"/>
                    <a:pt x="166" y="31"/>
                  </a:cubicBezTo>
                  <a:cubicBezTo>
                    <a:pt x="166" y="31"/>
                    <a:pt x="166" y="31"/>
                    <a:pt x="166" y="31"/>
                  </a:cubicBezTo>
                  <a:cubicBezTo>
                    <a:pt x="160" y="34"/>
                    <a:pt x="160" y="34"/>
                    <a:pt x="160" y="34"/>
                  </a:cubicBezTo>
                  <a:cubicBezTo>
                    <a:pt x="159" y="34"/>
                    <a:pt x="159" y="34"/>
                    <a:pt x="159" y="34"/>
                  </a:cubicBezTo>
                  <a:cubicBezTo>
                    <a:pt x="157" y="33"/>
                    <a:pt x="157" y="33"/>
                    <a:pt x="157" y="33"/>
                  </a:cubicBezTo>
                  <a:cubicBezTo>
                    <a:pt x="157" y="32"/>
                    <a:pt x="157" y="32"/>
                    <a:pt x="157" y="32"/>
                  </a:cubicBezTo>
                  <a:cubicBezTo>
                    <a:pt x="152" y="22"/>
                    <a:pt x="152" y="22"/>
                    <a:pt x="152" y="22"/>
                  </a:cubicBezTo>
                  <a:cubicBezTo>
                    <a:pt x="146" y="7"/>
                    <a:pt x="146" y="7"/>
                    <a:pt x="146" y="7"/>
                  </a:cubicBezTo>
                  <a:cubicBezTo>
                    <a:pt x="145" y="5"/>
                    <a:pt x="145" y="5"/>
                    <a:pt x="145" y="5"/>
                  </a:cubicBezTo>
                  <a:cubicBezTo>
                    <a:pt x="143" y="4"/>
                    <a:pt x="143" y="4"/>
                    <a:pt x="143" y="4"/>
                  </a:cubicBezTo>
                  <a:cubicBezTo>
                    <a:pt x="140" y="3"/>
                    <a:pt x="140" y="3"/>
                    <a:pt x="140" y="3"/>
                  </a:cubicBezTo>
                  <a:cubicBezTo>
                    <a:pt x="126" y="0"/>
                    <a:pt x="126" y="0"/>
                    <a:pt x="126" y="0"/>
                  </a:cubicBezTo>
                  <a:cubicBezTo>
                    <a:pt x="125" y="0"/>
                    <a:pt x="125" y="0"/>
                    <a:pt x="125" y="0"/>
                  </a:cubicBezTo>
                  <a:cubicBezTo>
                    <a:pt x="125" y="0"/>
                    <a:pt x="125" y="0"/>
                    <a:pt x="125" y="0"/>
                  </a:cubicBezTo>
                  <a:cubicBezTo>
                    <a:pt x="125" y="0"/>
                    <a:pt x="125" y="0"/>
                    <a:pt x="125" y="0"/>
                  </a:cubicBezTo>
                  <a:cubicBezTo>
                    <a:pt x="116" y="1"/>
                    <a:pt x="116" y="1"/>
                    <a:pt x="116" y="1"/>
                  </a:cubicBezTo>
                  <a:cubicBezTo>
                    <a:pt x="103" y="7"/>
                    <a:pt x="103" y="7"/>
                    <a:pt x="103" y="7"/>
                  </a:cubicBezTo>
                  <a:cubicBezTo>
                    <a:pt x="102" y="8"/>
                    <a:pt x="102" y="8"/>
                    <a:pt x="102" y="8"/>
                  </a:cubicBezTo>
                  <a:cubicBezTo>
                    <a:pt x="102" y="9"/>
                    <a:pt x="102" y="9"/>
                    <a:pt x="102" y="9"/>
                  </a:cubicBezTo>
                  <a:cubicBezTo>
                    <a:pt x="102" y="38"/>
                    <a:pt x="102" y="38"/>
                    <a:pt x="102" y="38"/>
                  </a:cubicBezTo>
                  <a:lnTo>
                    <a:pt x="113" y="60"/>
                  </a:lnTo>
                  <a:close/>
                  <a:moveTo>
                    <a:pt x="86" y="37"/>
                  </a:moveTo>
                  <a:cubicBezTo>
                    <a:pt x="98" y="46"/>
                    <a:pt x="98" y="46"/>
                    <a:pt x="98" y="46"/>
                  </a:cubicBezTo>
                  <a:cubicBezTo>
                    <a:pt x="100" y="47"/>
                    <a:pt x="100" y="47"/>
                    <a:pt x="100" y="47"/>
                  </a:cubicBezTo>
                  <a:cubicBezTo>
                    <a:pt x="102" y="47"/>
                    <a:pt x="102" y="47"/>
                    <a:pt x="102" y="47"/>
                  </a:cubicBezTo>
                  <a:cubicBezTo>
                    <a:pt x="103" y="46"/>
                    <a:pt x="103" y="46"/>
                    <a:pt x="103" y="46"/>
                  </a:cubicBezTo>
                  <a:cubicBezTo>
                    <a:pt x="103" y="45"/>
                    <a:pt x="103" y="45"/>
                    <a:pt x="103" y="45"/>
                  </a:cubicBezTo>
                  <a:cubicBezTo>
                    <a:pt x="103" y="44"/>
                    <a:pt x="103" y="44"/>
                    <a:pt x="103" y="44"/>
                  </a:cubicBezTo>
                  <a:cubicBezTo>
                    <a:pt x="103" y="43"/>
                    <a:pt x="103" y="43"/>
                    <a:pt x="103" y="43"/>
                  </a:cubicBezTo>
                  <a:cubicBezTo>
                    <a:pt x="99" y="32"/>
                    <a:pt x="99" y="32"/>
                    <a:pt x="99" y="32"/>
                  </a:cubicBezTo>
                  <a:cubicBezTo>
                    <a:pt x="94" y="26"/>
                    <a:pt x="94" y="26"/>
                    <a:pt x="94" y="26"/>
                  </a:cubicBezTo>
                  <a:cubicBezTo>
                    <a:pt x="93" y="26"/>
                    <a:pt x="93" y="26"/>
                    <a:pt x="93" y="26"/>
                  </a:cubicBezTo>
                  <a:cubicBezTo>
                    <a:pt x="92" y="26"/>
                    <a:pt x="92" y="26"/>
                    <a:pt x="92" y="26"/>
                  </a:cubicBezTo>
                  <a:cubicBezTo>
                    <a:pt x="87" y="27"/>
                    <a:pt x="87" y="27"/>
                    <a:pt x="87" y="27"/>
                  </a:cubicBezTo>
                  <a:cubicBezTo>
                    <a:pt x="86" y="26"/>
                    <a:pt x="86" y="26"/>
                    <a:pt x="86" y="26"/>
                  </a:cubicBezTo>
                  <a:cubicBezTo>
                    <a:pt x="85" y="26"/>
                    <a:pt x="85" y="26"/>
                    <a:pt x="85" y="26"/>
                  </a:cubicBezTo>
                  <a:cubicBezTo>
                    <a:pt x="85" y="27"/>
                    <a:pt x="85" y="27"/>
                    <a:pt x="85" y="27"/>
                  </a:cubicBezTo>
                  <a:cubicBezTo>
                    <a:pt x="83" y="31"/>
                    <a:pt x="83" y="31"/>
                    <a:pt x="83" y="31"/>
                  </a:cubicBezTo>
                  <a:cubicBezTo>
                    <a:pt x="85" y="36"/>
                    <a:pt x="85" y="36"/>
                    <a:pt x="85" y="36"/>
                  </a:cubicBezTo>
                  <a:lnTo>
                    <a:pt x="86"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13">
              <a:extLst>
                <a:ext uri="{FF2B5EF4-FFF2-40B4-BE49-F238E27FC236}">
                  <a16:creationId xmlns:a16="http://schemas.microsoft.com/office/drawing/2014/main" id="{44A5C0BD-4684-4915-9A09-C6FB315A778E}"/>
                </a:ext>
              </a:extLst>
            </p:cNvPr>
            <p:cNvSpPr>
              <a:spLocks noEditPoints="1"/>
            </p:cNvSpPr>
            <p:nvPr/>
          </p:nvSpPr>
          <p:spPr bwMode="auto">
            <a:xfrm>
              <a:off x="185418" y="3198838"/>
              <a:ext cx="1579562" cy="2152650"/>
            </a:xfrm>
            <a:custGeom>
              <a:avLst/>
              <a:gdLst>
                <a:gd name="T0" fmla="*/ 351 w 714"/>
                <a:gd name="T1" fmla="*/ 94 h 973"/>
                <a:gd name="T2" fmla="*/ 133 w 714"/>
                <a:gd name="T3" fmla="*/ 328 h 973"/>
                <a:gd name="T4" fmla="*/ 113 w 714"/>
                <a:gd name="T5" fmla="*/ 380 h 973"/>
                <a:gd name="T6" fmla="*/ 116 w 714"/>
                <a:gd name="T7" fmla="*/ 924 h 973"/>
                <a:gd name="T8" fmla="*/ 155 w 714"/>
                <a:gd name="T9" fmla="*/ 517 h 973"/>
                <a:gd name="T10" fmla="*/ 162 w 714"/>
                <a:gd name="T11" fmla="*/ 561 h 973"/>
                <a:gd name="T12" fmla="*/ 183 w 714"/>
                <a:gd name="T13" fmla="*/ 570 h 973"/>
                <a:gd name="T14" fmla="*/ 171 w 714"/>
                <a:gd name="T15" fmla="*/ 567 h 973"/>
                <a:gd name="T16" fmla="*/ 22 w 714"/>
                <a:gd name="T17" fmla="*/ 857 h 973"/>
                <a:gd name="T18" fmla="*/ 12 w 714"/>
                <a:gd name="T19" fmla="*/ 798 h 973"/>
                <a:gd name="T20" fmla="*/ 90 w 714"/>
                <a:gd name="T21" fmla="*/ 422 h 973"/>
                <a:gd name="T22" fmla="*/ 692 w 714"/>
                <a:gd name="T23" fmla="*/ 529 h 973"/>
                <a:gd name="T24" fmla="*/ 686 w 714"/>
                <a:gd name="T25" fmla="*/ 444 h 973"/>
                <a:gd name="T26" fmla="*/ 662 w 714"/>
                <a:gd name="T27" fmla="*/ 363 h 973"/>
                <a:gd name="T28" fmla="*/ 695 w 714"/>
                <a:gd name="T29" fmla="*/ 344 h 973"/>
                <a:gd name="T30" fmla="*/ 624 w 714"/>
                <a:gd name="T31" fmla="*/ 337 h 973"/>
                <a:gd name="T32" fmla="*/ 592 w 714"/>
                <a:gd name="T33" fmla="*/ 280 h 973"/>
                <a:gd name="T34" fmla="*/ 496 w 714"/>
                <a:gd name="T35" fmla="*/ 319 h 973"/>
                <a:gd name="T36" fmla="*/ 428 w 714"/>
                <a:gd name="T37" fmla="*/ 264 h 973"/>
                <a:gd name="T38" fmla="*/ 449 w 714"/>
                <a:gd name="T39" fmla="*/ 157 h 973"/>
                <a:gd name="T40" fmla="*/ 541 w 714"/>
                <a:gd name="T41" fmla="*/ 80 h 973"/>
                <a:gd name="T42" fmla="*/ 572 w 714"/>
                <a:gd name="T43" fmla="*/ 28 h 973"/>
                <a:gd name="T44" fmla="*/ 507 w 714"/>
                <a:gd name="T45" fmla="*/ 55 h 973"/>
                <a:gd name="T46" fmla="*/ 489 w 714"/>
                <a:gd name="T47" fmla="*/ 25 h 973"/>
                <a:gd name="T48" fmla="*/ 475 w 714"/>
                <a:gd name="T49" fmla="*/ 38 h 973"/>
                <a:gd name="T50" fmla="*/ 476 w 714"/>
                <a:gd name="T51" fmla="*/ 54 h 973"/>
                <a:gd name="T52" fmla="*/ 433 w 714"/>
                <a:gd name="T53" fmla="*/ 39 h 973"/>
                <a:gd name="T54" fmla="*/ 375 w 714"/>
                <a:gd name="T55" fmla="*/ 119 h 973"/>
                <a:gd name="T56" fmla="*/ 354 w 714"/>
                <a:gd name="T57" fmla="*/ 134 h 973"/>
                <a:gd name="T58" fmla="*/ 315 w 714"/>
                <a:gd name="T59" fmla="*/ 174 h 973"/>
                <a:gd name="T60" fmla="*/ 334 w 714"/>
                <a:gd name="T61" fmla="*/ 256 h 973"/>
                <a:gd name="T62" fmla="*/ 294 w 714"/>
                <a:gd name="T63" fmla="*/ 271 h 973"/>
                <a:gd name="T64" fmla="*/ 247 w 714"/>
                <a:gd name="T65" fmla="*/ 273 h 973"/>
                <a:gd name="T66" fmla="*/ 147 w 714"/>
                <a:gd name="T67" fmla="*/ 271 h 973"/>
                <a:gd name="T68" fmla="*/ 143 w 714"/>
                <a:gd name="T69" fmla="*/ 269 h 973"/>
                <a:gd name="T70" fmla="*/ 112 w 714"/>
                <a:gd name="T71" fmla="*/ 304 h 973"/>
                <a:gd name="T72" fmla="*/ 139 w 714"/>
                <a:gd name="T73" fmla="*/ 340 h 973"/>
                <a:gd name="T74" fmla="*/ 169 w 714"/>
                <a:gd name="T75" fmla="*/ 356 h 973"/>
                <a:gd name="T76" fmla="*/ 111 w 714"/>
                <a:gd name="T77" fmla="*/ 431 h 973"/>
                <a:gd name="T78" fmla="*/ 135 w 714"/>
                <a:gd name="T79" fmla="*/ 474 h 973"/>
                <a:gd name="T80" fmla="*/ 153 w 714"/>
                <a:gd name="T81" fmla="*/ 505 h 973"/>
                <a:gd name="T82" fmla="*/ 169 w 714"/>
                <a:gd name="T83" fmla="*/ 524 h 973"/>
                <a:gd name="T84" fmla="*/ 273 w 714"/>
                <a:gd name="T85" fmla="*/ 555 h 973"/>
                <a:gd name="T86" fmla="*/ 181 w 714"/>
                <a:gd name="T87" fmla="*/ 641 h 973"/>
                <a:gd name="T88" fmla="*/ 117 w 714"/>
                <a:gd name="T89" fmla="*/ 694 h 973"/>
                <a:gd name="T90" fmla="*/ 233 w 714"/>
                <a:gd name="T91" fmla="*/ 681 h 973"/>
                <a:gd name="T92" fmla="*/ 188 w 714"/>
                <a:gd name="T93" fmla="*/ 691 h 973"/>
                <a:gd name="T94" fmla="*/ 131 w 714"/>
                <a:gd name="T95" fmla="*/ 766 h 973"/>
                <a:gd name="T96" fmla="*/ 52 w 714"/>
                <a:gd name="T97" fmla="*/ 762 h 973"/>
                <a:gd name="T98" fmla="*/ 114 w 714"/>
                <a:gd name="T99" fmla="*/ 795 h 973"/>
                <a:gd name="T100" fmla="*/ 46 w 714"/>
                <a:gd name="T101" fmla="*/ 844 h 973"/>
                <a:gd name="T102" fmla="*/ 77 w 714"/>
                <a:gd name="T103" fmla="*/ 889 h 973"/>
                <a:gd name="T104" fmla="*/ 94 w 714"/>
                <a:gd name="T105" fmla="*/ 926 h 973"/>
                <a:gd name="T106" fmla="*/ 167 w 714"/>
                <a:gd name="T107" fmla="*/ 918 h 973"/>
                <a:gd name="T108" fmla="*/ 142 w 714"/>
                <a:gd name="T109" fmla="*/ 936 h 973"/>
                <a:gd name="T110" fmla="*/ 107 w 714"/>
                <a:gd name="T111" fmla="*/ 965 h 973"/>
                <a:gd name="T112" fmla="*/ 202 w 714"/>
                <a:gd name="T113" fmla="*/ 969 h 973"/>
                <a:gd name="T114" fmla="*/ 320 w 714"/>
                <a:gd name="T115" fmla="*/ 923 h 973"/>
                <a:gd name="T116" fmla="*/ 472 w 714"/>
                <a:gd name="T117" fmla="*/ 838 h 973"/>
                <a:gd name="T118" fmla="*/ 556 w 714"/>
                <a:gd name="T119" fmla="*/ 819 h 973"/>
                <a:gd name="T120" fmla="*/ 657 w 714"/>
                <a:gd name="T121" fmla="*/ 757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4" h="973">
                  <a:moveTo>
                    <a:pt x="352" y="96"/>
                  </a:moveTo>
                  <a:cubicBezTo>
                    <a:pt x="357" y="98"/>
                    <a:pt x="357" y="98"/>
                    <a:pt x="357" y="98"/>
                  </a:cubicBezTo>
                  <a:cubicBezTo>
                    <a:pt x="358" y="98"/>
                    <a:pt x="358" y="98"/>
                    <a:pt x="358" y="98"/>
                  </a:cubicBezTo>
                  <a:cubicBezTo>
                    <a:pt x="361" y="96"/>
                    <a:pt x="361" y="96"/>
                    <a:pt x="361" y="96"/>
                  </a:cubicBezTo>
                  <a:cubicBezTo>
                    <a:pt x="362" y="96"/>
                    <a:pt x="362" y="96"/>
                    <a:pt x="362" y="96"/>
                  </a:cubicBezTo>
                  <a:cubicBezTo>
                    <a:pt x="362" y="95"/>
                    <a:pt x="362" y="95"/>
                    <a:pt x="362" y="95"/>
                  </a:cubicBezTo>
                  <a:cubicBezTo>
                    <a:pt x="362" y="90"/>
                    <a:pt x="362" y="90"/>
                    <a:pt x="362" y="90"/>
                  </a:cubicBezTo>
                  <a:cubicBezTo>
                    <a:pt x="362" y="90"/>
                    <a:pt x="362" y="90"/>
                    <a:pt x="362" y="90"/>
                  </a:cubicBezTo>
                  <a:cubicBezTo>
                    <a:pt x="362" y="89"/>
                    <a:pt x="362" y="89"/>
                    <a:pt x="362" y="89"/>
                  </a:cubicBezTo>
                  <a:cubicBezTo>
                    <a:pt x="362" y="88"/>
                    <a:pt x="362" y="88"/>
                    <a:pt x="362" y="88"/>
                  </a:cubicBezTo>
                  <a:cubicBezTo>
                    <a:pt x="356" y="84"/>
                    <a:pt x="356" y="84"/>
                    <a:pt x="356" y="84"/>
                  </a:cubicBezTo>
                  <a:cubicBezTo>
                    <a:pt x="355" y="83"/>
                    <a:pt x="355" y="83"/>
                    <a:pt x="355" y="83"/>
                  </a:cubicBezTo>
                  <a:cubicBezTo>
                    <a:pt x="354" y="83"/>
                    <a:pt x="354" y="83"/>
                    <a:pt x="354" y="83"/>
                  </a:cubicBezTo>
                  <a:cubicBezTo>
                    <a:pt x="354" y="84"/>
                    <a:pt x="354" y="84"/>
                    <a:pt x="354" y="84"/>
                  </a:cubicBezTo>
                  <a:cubicBezTo>
                    <a:pt x="353" y="85"/>
                    <a:pt x="353" y="85"/>
                    <a:pt x="353" y="85"/>
                  </a:cubicBezTo>
                  <a:cubicBezTo>
                    <a:pt x="351" y="93"/>
                    <a:pt x="351" y="93"/>
                    <a:pt x="351" y="93"/>
                  </a:cubicBezTo>
                  <a:cubicBezTo>
                    <a:pt x="351" y="94"/>
                    <a:pt x="351" y="94"/>
                    <a:pt x="351" y="94"/>
                  </a:cubicBezTo>
                  <a:cubicBezTo>
                    <a:pt x="351" y="95"/>
                    <a:pt x="351" y="95"/>
                    <a:pt x="351" y="95"/>
                  </a:cubicBezTo>
                  <a:lnTo>
                    <a:pt x="352" y="96"/>
                  </a:lnTo>
                  <a:close/>
                  <a:moveTo>
                    <a:pt x="115" y="343"/>
                  </a:moveTo>
                  <a:cubicBezTo>
                    <a:pt x="114" y="345"/>
                    <a:pt x="114" y="345"/>
                    <a:pt x="114" y="345"/>
                  </a:cubicBezTo>
                  <a:cubicBezTo>
                    <a:pt x="114" y="345"/>
                    <a:pt x="114" y="345"/>
                    <a:pt x="114" y="345"/>
                  </a:cubicBezTo>
                  <a:cubicBezTo>
                    <a:pt x="114" y="347"/>
                    <a:pt x="114" y="347"/>
                    <a:pt x="114" y="347"/>
                  </a:cubicBezTo>
                  <a:cubicBezTo>
                    <a:pt x="115" y="349"/>
                    <a:pt x="115" y="349"/>
                    <a:pt x="115" y="349"/>
                  </a:cubicBezTo>
                  <a:cubicBezTo>
                    <a:pt x="126" y="358"/>
                    <a:pt x="126" y="358"/>
                    <a:pt x="126" y="358"/>
                  </a:cubicBezTo>
                  <a:cubicBezTo>
                    <a:pt x="128" y="359"/>
                    <a:pt x="128" y="359"/>
                    <a:pt x="128" y="359"/>
                  </a:cubicBezTo>
                  <a:cubicBezTo>
                    <a:pt x="129" y="359"/>
                    <a:pt x="129" y="359"/>
                    <a:pt x="129" y="359"/>
                  </a:cubicBezTo>
                  <a:cubicBezTo>
                    <a:pt x="130" y="358"/>
                    <a:pt x="130" y="358"/>
                    <a:pt x="130" y="358"/>
                  </a:cubicBezTo>
                  <a:cubicBezTo>
                    <a:pt x="131" y="357"/>
                    <a:pt x="131" y="357"/>
                    <a:pt x="131" y="357"/>
                  </a:cubicBezTo>
                  <a:cubicBezTo>
                    <a:pt x="132" y="355"/>
                    <a:pt x="132" y="355"/>
                    <a:pt x="132" y="355"/>
                  </a:cubicBezTo>
                  <a:cubicBezTo>
                    <a:pt x="135" y="341"/>
                    <a:pt x="135" y="341"/>
                    <a:pt x="135" y="341"/>
                  </a:cubicBezTo>
                  <a:cubicBezTo>
                    <a:pt x="135" y="340"/>
                    <a:pt x="135" y="340"/>
                    <a:pt x="135" y="340"/>
                  </a:cubicBezTo>
                  <a:cubicBezTo>
                    <a:pt x="134" y="330"/>
                    <a:pt x="134" y="330"/>
                    <a:pt x="134" y="330"/>
                  </a:cubicBezTo>
                  <a:cubicBezTo>
                    <a:pt x="133" y="328"/>
                    <a:pt x="133" y="328"/>
                    <a:pt x="133" y="328"/>
                  </a:cubicBezTo>
                  <a:cubicBezTo>
                    <a:pt x="132" y="326"/>
                    <a:pt x="132" y="326"/>
                    <a:pt x="132" y="326"/>
                  </a:cubicBezTo>
                  <a:cubicBezTo>
                    <a:pt x="131" y="325"/>
                    <a:pt x="131" y="325"/>
                    <a:pt x="131" y="325"/>
                  </a:cubicBezTo>
                  <a:cubicBezTo>
                    <a:pt x="129" y="323"/>
                    <a:pt x="129" y="323"/>
                    <a:pt x="129" y="323"/>
                  </a:cubicBezTo>
                  <a:cubicBezTo>
                    <a:pt x="128" y="322"/>
                    <a:pt x="128" y="322"/>
                    <a:pt x="128" y="322"/>
                  </a:cubicBezTo>
                  <a:cubicBezTo>
                    <a:pt x="117" y="321"/>
                    <a:pt x="117" y="321"/>
                    <a:pt x="117" y="321"/>
                  </a:cubicBezTo>
                  <a:cubicBezTo>
                    <a:pt x="115" y="321"/>
                    <a:pt x="115" y="321"/>
                    <a:pt x="115" y="321"/>
                  </a:cubicBezTo>
                  <a:cubicBezTo>
                    <a:pt x="95" y="326"/>
                    <a:pt x="95" y="326"/>
                    <a:pt x="95" y="326"/>
                  </a:cubicBezTo>
                  <a:cubicBezTo>
                    <a:pt x="85" y="330"/>
                    <a:pt x="85" y="330"/>
                    <a:pt x="85" y="330"/>
                  </a:cubicBezTo>
                  <a:cubicBezTo>
                    <a:pt x="85" y="331"/>
                    <a:pt x="85" y="331"/>
                    <a:pt x="85" y="331"/>
                  </a:cubicBezTo>
                  <a:cubicBezTo>
                    <a:pt x="85" y="332"/>
                    <a:pt x="85" y="332"/>
                    <a:pt x="85" y="332"/>
                  </a:cubicBezTo>
                  <a:cubicBezTo>
                    <a:pt x="98" y="335"/>
                    <a:pt x="98" y="335"/>
                    <a:pt x="98" y="335"/>
                  </a:cubicBezTo>
                  <a:lnTo>
                    <a:pt x="115" y="343"/>
                  </a:lnTo>
                  <a:close/>
                  <a:moveTo>
                    <a:pt x="122" y="372"/>
                  </a:moveTo>
                  <a:cubicBezTo>
                    <a:pt x="114" y="376"/>
                    <a:pt x="114" y="376"/>
                    <a:pt x="114" y="376"/>
                  </a:cubicBezTo>
                  <a:cubicBezTo>
                    <a:pt x="114" y="377"/>
                    <a:pt x="114" y="377"/>
                    <a:pt x="114" y="377"/>
                  </a:cubicBezTo>
                  <a:cubicBezTo>
                    <a:pt x="113" y="379"/>
                    <a:pt x="113" y="379"/>
                    <a:pt x="113" y="379"/>
                  </a:cubicBezTo>
                  <a:cubicBezTo>
                    <a:pt x="113" y="380"/>
                    <a:pt x="113" y="380"/>
                    <a:pt x="113" y="380"/>
                  </a:cubicBezTo>
                  <a:cubicBezTo>
                    <a:pt x="113" y="380"/>
                    <a:pt x="113" y="380"/>
                    <a:pt x="113" y="380"/>
                  </a:cubicBezTo>
                  <a:cubicBezTo>
                    <a:pt x="119" y="381"/>
                    <a:pt x="119" y="381"/>
                    <a:pt x="119" y="381"/>
                  </a:cubicBezTo>
                  <a:cubicBezTo>
                    <a:pt x="125" y="380"/>
                    <a:pt x="125" y="380"/>
                    <a:pt x="125" y="380"/>
                  </a:cubicBezTo>
                  <a:cubicBezTo>
                    <a:pt x="126" y="380"/>
                    <a:pt x="126" y="380"/>
                    <a:pt x="126" y="380"/>
                  </a:cubicBezTo>
                  <a:cubicBezTo>
                    <a:pt x="128" y="378"/>
                    <a:pt x="128" y="378"/>
                    <a:pt x="128" y="378"/>
                  </a:cubicBezTo>
                  <a:cubicBezTo>
                    <a:pt x="129" y="377"/>
                    <a:pt x="129" y="377"/>
                    <a:pt x="129" y="377"/>
                  </a:cubicBezTo>
                  <a:cubicBezTo>
                    <a:pt x="129" y="377"/>
                    <a:pt x="129" y="377"/>
                    <a:pt x="129" y="377"/>
                  </a:cubicBezTo>
                  <a:cubicBezTo>
                    <a:pt x="129" y="376"/>
                    <a:pt x="129" y="376"/>
                    <a:pt x="129" y="376"/>
                  </a:cubicBezTo>
                  <a:cubicBezTo>
                    <a:pt x="123" y="371"/>
                    <a:pt x="123" y="371"/>
                    <a:pt x="123" y="371"/>
                  </a:cubicBezTo>
                  <a:lnTo>
                    <a:pt x="122" y="372"/>
                  </a:lnTo>
                  <a:close/>
                  <a:moveTo>
                    <a:pt x="112" y="929"/>
                  </a:moveTo>
                  <a:cubicBezTo>
                    <a:pt x="113" y="929"/>
                    <a:pt x="113" y="929"/>
                    <a:pt x="113" y="929"/>
                  </a:cubicBezTo>
                  <a:cubicBezTo>
                    <a:pt x="116" y="926"/>
                    <a:pt x="116" y="926"/>
                    <a:pt x="116" y="926"/>
                  </a:cubicBezTo>
                  <a:cubicBezTo>
                    <a:pt x="117" y="925"/>
                    <a:pt x="117" y="925"/>
                    <a:pt x="117" y="925"/>
                  </a:cubicBezTo>
                  <a:cubicBezTo>
                    <a:pt x="118" y="924"/>
                    <a:pt x="118" y="924"/>
                    <a:pt x="118" y="924"/>
                  </a:cubicBezTo>
                  <a:cubicBezTo>
                    <a:pt x="117" y="924"/>
                    <a:pt x="117" y="924"/>
                    <a:pt x="117" y="924"/>
                  </a:cubicBezTo>
                  <a:cubicBezTo>
                    <a:pt x="116" y="924"/>
                    <a:pt x="116" y="924"/>
                    <a:pt x="116" y="924"/>
                  </a:cubicBezTo>
                  <a:cubicBezTo>
                    <a:pt x="103" y="924"/>
                    <a:pt x="103" y="924"/>
                    <a:pt x="103" y="924"/>
                  </a:cubicBezTo>
                  <a:cubicBezTo>
                    <a:pt x="99" y="925"/>
                    <a:pt x="99" y="925"/>
                    <a:pt x="99" y="925"/>
                  </a:cubicBezTo>
                  <a:cubicBezTo>
                    <a:pt x="98" y="925"/>
                    <a:pt x="98" y="925"/>
                    <a:pt x="98" y="925"/>
                  </a:cubicBezTo>
                  <a:cubicBezTo>
                    <a:pt x="96" y="926"/>
                    <a:pt x="96" y="926"/>
                    <a:pt x="96" y="926"/>
                  </a:cubicBezTo>
                  <a:cubicBezTo>
                    <a:pt x="96" y="927"/>
                    <a:pt x="96" y="927"/>
                    <a:pt x="96" y="927"/>
                  </a:cubicBezTo>
                  <a:cubicBezTo>
                    <a:pt x="95" y="928"/>
                    <a:pt x="95" y="928"/>
                    <a:pt x="95" y="928"/>
                  </a:cubicBezTo>
                  <a:cubicBezTo>
                    <a:pt x="96" y="930"/>
                    <a:pt x="96" y="930"/>
                    <a:pt x="96" y="930"/>
                  </a:cubicBezTo>
                  <a:cubicBezTo>
                    <a:pt x="97" y="930"/>
                    <a:pt x="97" y="930"/>
                    <a:pt x="97" y="930"/>
                  </a:cubicBezTo>
                  <a:cubicBezTo>
                    <a:pt x="102" y="931"/>
                    <a:pt x="102" y="931"/>
                    <a:pt x="102" y="931"/>
                  </a:cubicBezTo>
                  <a:cubicBezTo>
                    <a:pt x="108" y="930"/>
                    <a:pt x="108" y="930"/>
                    <a:pt x="108" y="930"/>
                  </a:cubicBezTo>
                  <a:lnTo>
                    <a:pt x="112" y="929"/>
                  </a:lnTo>
                  <a:close/>
                  <a:moveTo>
                    <a:pt x="165" y="514"/>
                  </a:moveTo>
                  <a:cubicBezTo>
                    <a:pt x="164" y="513"/>
                    <a:pt x="164" y="513"/>
                    <a:pt x="164" y="513"/>
                  </a:cubicBezTo>
                  <a:cubicBezTo>
                    <a:pt x="164" y="512"/>
                    <a:pt x="164" y="512"/>
                    <a:pt x="164" y="512"/>
                  </a:cubicBezTo>
                  <a:cubicBezTo>
                    <a:pt x="161" y="513"/>
                    <a:pt x="161" y="513"/>
                    <a:pt x="161" y="513"/>
                  </a:cubicBezTo>
                  <a:cubicBezTo>
                    <a:pt x="156" y="516"/>
                    <a:pt x="156" y="516"/>
                    <a:pt x="156" y="516"/>
                  </a:cubicBezTo>
                  <a:cubicBezTo>
                    <a:pt x="155" y="517"/>
                    <a:pt x="155" y="517"/>
                    <a:pt x="155" y="517"/>
                  </a:cubicBezTo>
                  <a:cubicBezTo>
                    <a:pt x="155" y="517"/>
                    <a:pt x="155" y="517"/>
                    <a:pt x="155" y="517"/>
                  </a:cubicBezTo>
                  <a:cubicBezTo>
                    <a:pt x="155" y="524"/>
                    <a:pt x="155" y="524"/>
                    <a:pt x="155" y="524"/>
                  </a:cubicBezTo>
                  <a:cubicBezTo>
                    <a:pt x="157" y="526"/>
                    <a:pt x="157" y="526"/>
                    <a:pt x="157" y="526"/>
                  </a:cubicBezTo>
                  <a:cubicBezTo>
                    <a:pt x="160" y="526"/>
                    <a:pt x="160" y="526"/>
                    <a:pt x="160" y="526"/>
                  </a:cubicBezTo>
                  <a:cubicBezTo>
                    <a:pt x="163" y="526"/>
                    <a:pt x="163" y="526"/>
                    <a:pt x="163" y="526"/>
                  </a:cubicBezTo>
                  <a:cubicBezTo>
                    <a:pt x="164" y="525"/>
                    <a:pt x="164" y="525"/>
                    <a:pt x="164" y="525"/>
                  </a:cubicBezTo>
                  <a:cubicBezTo>
                    <a:pt x="166" y="520"/>
                    <a:pt x="166" y="520"/>
                    <a:pt x="166" y="520"/>
                  </a:cubicBezTo>
                  <a:cubicBezTo>
                    <a:pt x="166" y="519"/>
                    <a:pt x="166" y="519"/>
                    <a:pt x="166" y="519"/>
                  </a:cubicBezTo>
                  <a:cubicBezTo>
                    <a:pt x="164" y="516"/>
                    <a:pt x="164" y="516"/>
                    <a:pt x="164" y="516"/>
                  </a:cubicBezTo>
                  <a:cubicBezTo>
                    <a:pt x="164" y="515"/>
                    <a:pt x="164" y="515"/>
                    <a:pt x="164" y="515"/>
                  </a:cubicBezTo>
                  <a:lnTo>
                    <a:pt x="165" y="514"/>
                  </a:lnTo>
                  <a:close/>
                  <a:moveTo>
                    <a:pt x="145" y="545"/>
                  </a:moveTo>
                  <a:cubicBezTo>
                    <a:pt x="139" y="543"/>
                    <a:pt x="139" y="543"/>
                    <a:pt x="139" y="543"/>
                  </a:cubicBezTo>
                  <a:cubicBezTo>
                    <a:pt x="137" y="544"/>
                    <a:pt x="137" y="544"/>
                    <a:pt x="137" y="544"/>
                  </a:cubicBezTo>
                  <a:cubicBezTo>
                    <a:pt x="136" y="544"/>
                    <a:pt x="136" y="544"/>
                    <a:pt x="136" y="544"/>
                  </a:cubicBezTo>
                  <a:cubicBezTo>
                    <a:pt x="134" y="546"/>
                    <a:pt x="134" y="546"/>
                    <a:pt x="134" y="546"/>
                  </a:cubicBezTo>
                  <a:cubicBezTo>
                    <a:pt x="162" y="561"/>
                    <a:pt x="162" y="561"/>
                    <a:pt x="162" y="561"/>
                  </a:cubicBezTo>
                  <a:cubicBezTo>
                    <a:pt x="164" y="561"/>
                    <a:pt x="164" y="561"/>
                    <a:pt x="164" y="561"/>
                  </a:cubicBezTo>
                  <a:cubicBezTo>
                    <a:pt x="164" y="560"/>
                    <a:pt x="164" y="560"/>
                    <a:pt x="164" y="560"/>
                  </a:cubicBezTo>
                  <a:cubicBezTo>
                    <a:pt x="167" y="557"/>
                    <a:pt x="167" y="557"/>
                    <a:pt x="167" y="557"/>
                  </a:cubicBezTo>
                  <a:cubicBezTo>
                    <a:pt x="167" y="556"/>
                    <a:pt x="167" y="556"/>
                    <a:pt x="167" y="556"/>
                  </a:cubicBezTo>
                  <a:cubicBezTo>
                    <a:pt x="167" y="556"/>
                    <a:pt x="167" y="556"/>
                    <a:pt x="167" y="556"/>
                  </a:cubicBezTo>
                  <a:cubicBezTo>
                    <a:pt x="166" y="555"/>
                    <a:pt x="166" y="555"/>
                    <a:pt x="166" y="555"/>
                  </a:cubicBezTo>
                  <a:cubicBezTo>
                    <a:pt x="159" y="550"/>
                    <a:pt x="159" y="550"/>
                    <a:pt x="159" y="550"/>
                  </a:cubicBezTo>
                  <a:cubicBezTo>
                    <a:pt x="157" y="549"/>
                    <a:pt x="157" y="549"/>
                    <a:pt x="157" y="549"/>
                  </a:cubicBezTo>
                  <a:cubicBezTo>
                    <a:pt x="153" y="547"/>
                    <a:pt x="153" y="547"/>
                    <a:pt x="153" y="547"/>
                  </a:cubicBezTo>
                  <a:lnTo>
                    <a:pt x="145" y="545"/>
                  </a:lnTo>
                  <a:close/>
                  <a:moveTo>
                    <a:pt x="180" y="575"/>
                  </a:moveTo>
                  <a:cubicBezTo>
                    <a:pt x="181" y="575"/>
                    <a:pt x="181" y="575"/>
                    <a:pt x="181" y="575"/>
                  </a:cubicBezTo>
                  <a:cubicBezTo>
                    <a:pt x="182" y="573"/>
                    <a:pt x="182" y="573"/>
                    <a:pt x="182" y="573"/>
                  </a:cubicBezTo>
                  <a:cubicBezTo>
                    <a:pt x="183" y="571"/>
                    <a:pt x="183" y="571"/>
                    <a:pt x="183" y="571"/>
                  </a:cubicBezTo>
                  <a:cubicBezTo>
                    <a:pt x="183" y="570"/>
                    <a:pt x="183" y="570"/>
                    <a:pt x="183" y="570"/>
                  </a:cubicBezTo>
                  <a:cubicBezTo>
                    <a:pt x="183" y="570"/>
                    <a:pt x="183" y="570"/>
                    <a:pt x="183" y="570"/>
                  </a:cubicBezTo>
                  <a:cubicBezTo>
                    <a:pt x="183" y="570"/>
                    <a:pt x="183" y="570"/>
                    <a:pt x="183" y="570"/>
                  </a:cubicBezTo>
                  <a:cubicBezTo>
                    <a:pt x="183" y="569"/>
                    <a:pt x="183" y="569"/>
                    <a:pt x="183" y="569"/>
                  </a:cubicBezTo>
                  <a:cubicBezTo>
                    <a:pt x="181" y="568"/>
                    <a:pt x="181" y="568"/>
                    <a:pt x="181" y="568"/>
                  </a:cubicBezTo>
                  <a:cubicBezTo>
                    <a:pt x="179" y="568"/>
                    <a:pt x="179" y="568"/>
                    <a:pt x="179" y="568"/>
                  </a:cubicBezTo>
                  <a:cubicBezTo>
                    <a:pt x="177" y="570"/>
                    <a:pt x="177" y="570"/>
                    <a:pt x="177" y="570"/>
                  </a:cubicBezTo>
                  <a:cubicBezTo>
                    <a:pt x="175" y="571"/>
                    <a:pt x="175" y="571"/>
                    <a:pt x="175" y="571"/>
                  </a:cubicBezTo>
                  <a:cubicBezTo>
                    <a:pt x="175" y="571"/>
                    <a:pt x="175" y="571"/>
                    <a:pt x="175" y="571"/>
                  </a:cubicBezTo>
                  <a:cubicBezTo>
                    <a:pt x="175" y="573"/>
                    <a:pt x="175" y="573"/>
                    <a:pt x="175" y="573"/>
                  </a:cubicBezTo>
                  <a:lnTo>
                    <a:pt x="180" y="575"/>
                  </a:lnTo>
                  <a:close/>
                  <a:moveTo>
                    <a:pt x="174" y="560"/>
                  </a:moveTo>
                  <a:cubicBezTo>
                    <a:pt x="170" y="561"/>
                    <a:pt x="170" y="561"/>
                    <a:pt x="170" y="561"/>
                  </a:cubicBezTo>
                  <a:cubicBezTo>
                    <a:pt x="169" y="562"/>
                    <a:pt x="169" y="562"/>
                    <a:pt x="169" y="562"/>
                  </a:cubicBezTo>
                  <a:cubicBezTo>
                    <a:pt x="167" y="563"/>
                    <a:pt x="167" y="563"/>
                    <a:pt x="167" y="563"/>
                  </a:cubicBezTo>
                  <a:cubicBezTo>
                    <a:pt x="167" y="565"/>
                    <a:pt x="167" y="565"/>
                    <a:pt x="167" y="565"/>
                  </a:cubicBezTo>
                  <a:cubicBezTo>
                    <a:pt x="167" y="566"/>
                    <a:pt x="167" y="566"/>
                    <a:pt x="167" y="566"/>
                  </a:cubicBezTo>
                  <a:cubicBezTo>
                    <a:pt x="167" y="566"/>
                    <a:pt x="167" y="566"/>
                    <a:pt x="167" y="566"/>
                  </a:cubicBezTo>
                  <a:cubicBezTo>
                    <a:pt x="169" y="568"/>
                    <a:pt x="169" y="568"/>
                    <a:pt x="169" y="568"/>
                  </a:cubicBezTo>
                  <a:cubicBezTo>
                    <a:pt x="171" y="567"/>
                    <a:pt x="171" y="567"/>
                    <a:pt x="171" y="567"/>
                  </a:cubicBezTo>
                  <a:cubicBezTo>
                    <a:pt x="174" y="564"/>
                    <a:pt x="174" y="564"/>
                    <a:pt x="174" y="564"/>
                  </a:cubicBezTo>
                  <a:cubicBezTo>
                    <a:pt x="175" y="563"/>
                    <a:pt x="175" y="563"/>
                    <a:pt x="175" y="563"/>
                  </a:cubicBezTo>
                  <a:cubicBezTo>
                    <a:pt x="175" y="561"/>
                    <a:pt x="175" y="561"/>
                    <a:pt x="175" y="561"/>
                  </a:cubicBezTo>
                  <a:cubicBezTo>
                    <a:pt x="175" y="561"/>
                    <a:pt x="175" y="561"/>
                    <a:pt x="175" y="561"/>
                  </a:cubicBezTo>
                  <a:cubicBezTo>
                    <a:pt x="175" y="560"/>
                    <a:pt x="175" y="560"/>
                    <a:pt x="175" y="560"/>
                  </a:cubicBezTo>
                  <a:lnTo>
                    <a:pt x="174" y="560"/>
                  </a:lnTo>
                  <a:close/>
                  <a:moveTo>
                    <a:pt x="33" y="855"/>
                  </a:moveTo>
                  <a:cubicBezTo>
                    <a:pt x="39" y="852"/>
                    <a:pt x="39" y="852"/>
                    <a:pt x="39" y="852"/>
                  </a:cubicBezTo>
                  <a:cubicBezTo>
                    <a:pt x="42" y="849"/>
                    <a:pt x="42" y="849"/>
                    <a:pt x="42" y="849"/>
                  </a:cubicBezTo>
                  <a:cubicBezTo>
                    <a:pt x="42" y="848"/>
                    <a:pt x="42" y="848"/>
                    <a:pt x="42" y="848"/>
                  </a:cubicBezTo>
                  <a:cubicBezTo>
                    <a:pt x="41" y="847"/>
                    <a:pt x="41" y="847"/>
                    <a:pt x="41" y="847"/>
                  </a:cubicBezTo>
                  <a:cubicBezTo>
                    <a:pt x="36" y="846"/>
                    <a:pt x="36" y="846"/>
                    <a:pt x="36" y="846"/>
                  </a:cubicBezTo>
                  <a:cubicBezTo>
                    <a:pt x="34" y="846"/>
                    <a:pt x="34" y="846"/>
                    <a:pt x="34" y="846"/>
                  </a:cubicBezTo>
                  <a:cubicBezTo>
                    <a:pt x="25" y="851"/>
                    <a:pt x="25" y="851"/>
                    <a:pt x="25" y="851"/>
                  </a:cubicBezTo>
                  <a:cubicBezTo>
                    <a:pt x="24" y="853"/>
                    <a:pt x="24" y="853"/>
                    <a:pt x="24" y="853"/>
                  </a:cubicBezTo>
                  <a:cubicBezTo>
                    <a:pt x="22" y="855"/>
                    <a:pt x="22" y="855"/>
                    <a:pt x="22" y="855"/>
                  </a:cubicBezTo>
                  <a:cubicBezTo>
                    <a:pt x="22" y="857"/>
                    <a:pt x="22" y="857"/>
                    <a:pt x="22" y="857"/>
                  </a:cubicBezTo>
                  <a:cubicBezTo>
                    <a:pt x="22" y="857"/>
                    <a:pt x="22" y="857"/>
                    <a:pt x="22" y="857"/>
                  </a:cubicBezTo>
                  <a:cubicBezTo>
                    <a:pt x="31" y="855"/>
                    <a:pt x="31" y="855"/>
                    <a:pt x="31" y="855"/>
                  </a:cubicBezTo>
                  <a:lnTo>
                    <a:pt x="33" y="855"/>
                  </a:lnTo>
                  <a:close/>
                  <a:moveTo>
                    <a:pt x="53" y="928"/>
                  </a:moveTo>
                  <a:cubicBezTo>
                    <a:pt x="51" y="929"/>
                    <a:pt x="51" y="929"/>
                    <a:pt x="51" y="929"/>
                  </a:cubicBezTo>
                  <a:cubicBezTo>
                    <a:pt x="48" y="931"/>
                    <a:pt x="48" y="931"/>
                    <a:pt x="48" y="931"/>
                  </a:cubicBezTo>
                  <a:cubicBezTo>
                    <a:pt x="45" y="934"/>
                    <a:pt x="45" y="934"/>
                    <a:pt x="45" y="934"/>
                  </a:cubicBezTo>
                  <a:cubicBezTo>
                    <a:pt x="45" y="935"/>
                    <a:pt x="45" y="935"/>
                    <a:pt x="45" y="935"/>
                  </a:cubicBezTo>
                  <a:cubicBezTo>
                    <a:pt x="48" y="935"/>
                    <a:pt x="48" y="935"/>
                    <a:pt x="48" y="935"/>
                  </a:cubicBezTo>
                  <a:cubicBezTo>
                    <a:pt x="49" y="934"/>
                    <a:pt x="49" y="934"/>
                    <a:pt x="49" y="934"/>
                  </a:cubicBezTo>
                  <a:cubicBezTo>
                    <a:pt x="55" y="932"/>
                    <a:pt x="55" y="932"/>
                    <a:pt x="55" y="932"/>
                  </a:cubicBezTo>
                  <a:cubicBezTo>
                    <a:pt x="57" y="930"/>
                    <a:pt x="57" y="930"/>
                    <a:pt x="57" y="930"/>
                  </a:cubicBezTo>
                  <a:cubicBezTo>
                    <a:pt x="57" y="929"/>
                    <a:pt x="57" y="929"/>
                    <a:pt x="57" y="929"/>
                  </a:cubicBezTo>
                  <a:cubicBezTo>
                    <a:pt x="58" y="929"/>
                    <a:pt x="58" y="929"/>
                    <a:pt x="58" y="929"/>
                  </a:cubicBezTo>
                  <a:cubicBezTo>
                    <a:pt x="57" y="928"/>
                    <a:pt x="57" y="928"/>
                    <a:pt x="57" y="928"/>
                  </a:cubicBezTo>
                  <a:lnTo>
                    <a:pt x="53" y="928"/>
                  </a:lnTo>
                  <a:close/>
                  <a:moveTo>
                    <a:pt x="12" y="798"/>
                  </a:moveTo>
                  <a:cubicBezTo>
                    <a:pt x="11" y="799"/>
                    <a:pt x="11" y="799"/>
                    <a:pt x="11" y="799"/>
                  </a:cubicBezTo>
                  <a:cubicBezTo>
                    <a:pt x="1" y="805"/>
                    <a:pt x="1" y="805"/>
                    <a:pt x="1" y="805"/>
                  </a:cubicBezTo>
                  <a:cubicBezTo>
                    <a:pt x="0" y="806"/>
                    <a:pt x="0" y="806"/>
                    <a:pt x="0" y="806"/>
                  </a:cubicBezTo>
                  <a:cubicBezTo>
                    <a:pt x="0" y="807"/>
                    <a:pt x="0" y="807"/>
                    <a:pt x="0" y="807"/>
                  </a:cubicBezTo>
                  <a:cubicBezTo>
                    <a:pt x="1" y="808"/>
                    <a:pt x="1" y="808"/>
                    <a:pt x="1" y="808"/>
                  </a:cubicBezTo>
                  <a:cubicBezTo>
                    <a:pt x="2" y="808"/>
                    <a:pt x="2" y="808"/>
                    <a:pt x="2" y="808"/>
                  </a:cubicBezTo>
                  <a:cubicBezTo>
                    <a:pt x="11" y="804"/>
                    <a:pt x="11" y="804"/>
                    <a:pt x="11" y="804"/>
                  </a:cubicBezTo>
                  <a:cubicBezTo>
                    <a:pt x="12" y="803"/>
                    <a:pt x="12" y="803"/>
                    <a:pt x="12" y="803"/>
                  </a:cubicBezTo>
                  <a:cubicBezTo>
                    <a:pt x="12" y="802"/>
                    <a:pt x="12" y="802"/>
                    <a:pt x="12" y="802"/>
                  </a:cubicBezTo>
                  <a:cubicBezTo>
                    <a:pt x="13" y="801"/>
                    <a:pt x="13" y="801"/>
                    <a:pt x="13" y="801"/>
                  </a:cubicBezTo>
                  <a:cubicBezTo>
                    <a:pt x="13" y="800"/>
                    <a:pt x="13" y="800"/>
                    <a:pt x="13" y="800"/>
                  </a:cubicBezTo>
                  <a:cubicBezTo>
                    <a:pt x="13" y="800"/>
                    <a:pt x="13" y="800"/>
                    <a:pt x="13" y="800"/>
                  </a:cubicBezTo>
                  <a:cubicBezTo>
                    <a:pt x="13" y="799"/>
                    <a:pt x="13" y="799"/>
                    <a:pt x="13" y="799"/>
                  </a:cubicBezTo>
                  <a:lnTo>
                    <a:pt x="12" y="798"/>
                  </a:lnTo>
                  <a:close/>
                  <a:moveTo>
                    <a:pt x="84" y="424"/>
                  </a:moveTo>
                  <a:cubicBezTo>
                    <a:pt x="88" y="424"/>
                    <a:pt x="88" y="424"/>
                    <a:pt x="88" y="424"/>
                  </a:cubicBezTo>
                  <a:cubicBezTo>
                    <a:pt x="90" y="422"/>
                    <a:pt x="90" y="422"/>
                    <a:pt x="90" y="422"/>
                  </a:cubicBezTo>
                  <a:cubicBezTo>
                    <a:pt x="91" y="422"/>
                    <a:pt x="91" y="422"/>
                    <a:pt x="91" y="422"/>
                  </a:cubicBezTo>
                  <a:cubicBezTo>
                    <a:pt x="91" y="418"/>
                    <a:pt x="91" y="418"/>
                    <a:pt x="91" y="418"/>
                  </a:cubicBezTo>
                  <a:cubicBezTo>
                    <a:pt x="91" y="418"/>
                    <a:pt x="91" y="418"/>
                    <a:pt x="91" y="418"/>
                  </a:cubicBezTo>
                  <a:cubicBezTo>
                    <a:pt x="90" y="417"/>
                    <a:pt x="90" y="417"/>
                    <a:pt x="90" y="417"/>
                  </a:cubicBezTo>
                  <a:cubicBezTo>
                    <a:pt x="90" y="417"/>
                    <a:pt x="90" y="417"/>
                    <a:pt x="90" y="417"/>
                  </a:cubicBezTo>
                  <a:cubicBezTo>
                    <a:pt x="88" y="417"/>
                    <a:pt x="88" y="417"/>
                    <a:pt x="88" y="417"/>
                  </a:cubicBezTo>
                  <a:cubicBezTo>
                    <a:pt x="80" y="417"/>
                    <a:pt x="80" y="417"/>
                    <a:pt x="80" y="417"/>
                  </a:cubicBezTo>
                  <a:cubicBezTo>
                    <a:pt x="80" y="418"/>
                    <a:pt x="80" y="418"/>
                    <a:pt x="80" y="418"/>
                  </a:cubicBezTo>
                  <a:cubicBezTo>
                    <a:pt x="79" y="418"/>
                    <a:pt x="79" y="418"/>
                    <a:pt x="79" y="418"/>
                  </a:cubicBezTo>
                  <a:cubicBezTo>
                    <a:pt x="79" y="419"/>
                    <a:pt x="79" y="419"/>
                    <a:pt x="79" y="419"/>
                  </a:cubicBezTo>
                  <a:cubicBezTo>
                    <a:pt x="79" y="421"/>
                    <a:pt x="79" y="421"/>
                    <a:pt x="79" y="421"/>
                  </a:cubicBezTo>
                  <a:cubicBezTo>
                    <a:pt x="79" y="421"/>
                    <a:pt x="79" y="421"/>
                    <a:pt x="79" y="421"/>
                  </a:cubicBezTo>
                  <a:cubicBezTo>
                    <a:pt x="82" y="423"/>
                    <a:pt x="82" y="423"/>
                    <a:pt x="82" y="423"/>
                  </a:cubicBezTo>
                  <a:lnTo>
                    <a:pt x="84" y="424"/>
                  </a:lnTo>
                  <a:close/>
                  <a:moveTo>
                    <a:pt x="711" y="578"/>
                  </a:moveTo>
                  <a:cubicBezTo>
                    <a:pt x="702" y="536"/>
                    <a:pt x="702" y="536"/>
                    <a:pt x="702" y="536"/>
                  </a:cubicBezTo>
                  <a:cubicBezTo>
                    <a:pt x="692" y="529"/>
                    <a:pt x="692" y="529"/>
                    <a:pt x="692" y="529"/>
                  </a:cubicBezTo>
                  <a:cubicBezTo>
                    <a:pt x="690" y="527"/>
                    <a:pt x="690" y="527"/>
                    <a:pt x="690" y="527"/>
                  </a:cubicBezTo>
                  <a:cubicBezTo>
                    <a:pt x="689" y="526"/>
                    <a:pt x="689" y="526"/>
                    <a:pt x="689" y="526"/>
                  </a:cubicBezTo>
                  <a:cubicBezTo>
                    <a:pt x="683" y="518"/>
                    <a:pt x="683" y="518"/>
                    <a:pt x="683" y="518"/>
                  </a:cubicBezTo>
                  <a:cubicBezTo>
                    <a:pt x="683" y="515"/>
                    <a:pt x="683" y="515"/>
                    <a:pt x="683" y="515"/>
                  </a:cubicBezTo>
                  <a:cubicBezTo>
                    <a:pt x="683" y="515"/>
                    <a:pt x="683" y="515"/>
                    <a:pt x="683" y="515"/>
                  </a:cubicBezTo>
                  <a:cubicBezTo>
                    <a:pt x="695" y="490"/>
                    <a:pt x="695" y="490"/>
                    <a:pt x="695" y="490"/>
                  </a:cubicBezTo>
                  <a:cubicBezTo>
                    <a:pt x="700" y="483"/>
                    <a:pt x="700" y="483"/>
                    <a:pt x="700" y="483"/>
                  </a:cubicBezTo>
                  <a:cubicBezTo>
                    <a:pt x="705" y="472"/>
                    <a:pt x="705" y="472"/>
                    <a:pt x="705" y="472"/>
                  </a:cubicBezTo>
                  <a:cubicBezTo>
                    <a:pt x="706" y="472"/>
                    <a:pt x="706" y="472"/>
                    <a:pt x="706" y="472"/>
                  </a:cubicBezTo>
                  <a:cubicBezTo>
                    <a:pt x="706" y="468"/>
                    <a:pt x="706" y="468"/>
                    <a:pt x="706" y="468"/>
                  </a:cubicBezTo>
                  <a:cubicBezTo>
                    <a:pt x="706" y="466"/>
                    <a:pt x="706" y="466"/>
                    <a:pt x="706" y="466"/>
                  </a:cubicBezTo>
                  <a:cubicBezTo>
                    <a:pt x="705" y="462"/>
                    <a:pt x="705" y="462"/>
                    <a:pt x="705" y="462"/>
                  </a:cubicBezTo>
                  <a:cubicBezTo>
                    <a:pt x="702" y="457"/>
                    <a:pt x="702" y="457"/>
                    <a:pt x="702" y="457"/>
                  </a:cubicBezTo>
                  <a:cubicBezTo>
                    <a:pt x="700" y="457"/>
                    <a:pt x="700" y="457"/>
                    <a:pt x="700" y="457"/>
                  </a:cubicBezTo>
                  <a:cubicBezTo>
                    <a:pt x="696" y="456"/>
                    <a:pt x="696" y="456"/>
                    <a:pt x="696" y="456"/>
                  </a:cubicBezTo>
                  <a:cubicBezTo>
                    <a:pt x="695" y="455"/>
                    <a:pt x="695" y="455"/>
                    <a:pt x="695" y="455"/>
                  </a:cubicBezTo>
                  <a:cubicBezTo>
                    <a:pt x="686" y="444"/>
                    <a:pt x="686" y="444"/>
                    <a:pt x="686" y="444"/>
                  </a:cubicBezTo>
                  <a:cubicBezTo>
                    <a:pt x="682" y="433"/>
                    <a:pt x="682" y="433"/>
                    <a:pt x="682" y="433"/>
                  </a:cubicBezTo>
                  <a:cubicBezTo>
                    <a:pt x="680" y="422"/>
                    <a:pt x="680" y="422"/>
                    <a:pt x="680" y="422"/>
                  </a:cubicBezTo>
                  <a:cubicBezTo>
                    <a:pt x="681" y="420"/>
                    <a:pt x="681" y="420"/>
                    <a:pt x="681" y="420"/>
                  </a:cubicBezTo>
                  <a:cubicBezTo>
                    <a:pt x="681" y="415"/>
                    <a:pt x="681" y="415"/>
                    <a:pt x="681" y="415"/>
                  </a:cubicBezTo>
                  <a:cubicBezTo>
                    <a:pt x="682" y="407"/>
                    <a:pt x="682" y="407"/>
                    <a:pt x="682" y="407"/>
                  </a:cubicBezTo>
                  <a:cubicBezTo>
                    <a:pt x="682" y="388"/>
                    <a:pt x="682" y="388"/>
                    <a:pt x="682" y="388"/>
                  </a:cubicBezTo>
                  <a:cubicBezTo>
                    <a:pt x="682" y="387"/>
                    <a:pt x="682" y="387"/>
                    <a:pt x="682" y="387"/>
                  </a:cubicBezTo>
                  <a:cubicBezTo>
                    <a:pt x="679" y="386"/>
                    <a:pt x="679" y="386"/>
                    <a:pt x="679" y="386"/>
                  </a:cubicBezTo>
                  <a:cubicBezTo>
                    <a:pt x="675" y="386"/>
                    <a:pt x="675" y="386"/>
                    <a:pt x="675" y="386"/>
                  </a:cubicBezTo>
                  <a:cubicBezTo>
                    <a:pt x="670" y="384"/>
                    <a:pt x="670" y="384"/>
                    <a:pt x="670" y="384"/>
                  </a:cubicBezTo>
                  <a:cubicBezTo>
                    <a:pt x="668" y="383"/>
                    <a:pt x="668" y="383"/>
                    <a:pt x="668" y="383"/>
                  </a:cubicBezTo>
                  <a:cubicBezTo>
                    <a:pt x="667" y="382"/>
                    <a:pt x="667" y="382"/>
                    <a:pt x="667" y="382"/>
                  </a:cubicBezTo>
                  <a:cubicBezTo>
                    <a:pt x="663" y="376"/>
                    <a:pt x="663" y="376"/>
                    <a:pt x="663" y="376"/>
                  </a:cubicBezTo>
                  <a:cubicBezTo>
                    <a:pt x="662" y="374"/>
                    <a:pt x="662" y="374"/>
                    <a:pt x="662" y="374"/>
                  </a:cubicBezTo>
                  <a:cubicBezTo>
                    <a:pt x="662" y="372"/>
                    <a:pt x="662" y="372"/>
                    <a:pt x="662" y="372"/>
                  </a:cubicBezTo>
                  <a:cubicBezTo>
                    <a:pt x="662" y="364"/>
                    <a:pt x="662" y="364"/>
                    <a:pt x="662" y="364"/>
                  </a:cubicBezTo>
                  <a:cubicBezTo>
                    <a:pt x="662" y="363"/>
                    <a:pt x="662" y="363"/>
                    <a:pt x="662" y="363"/>
                  </a:cubicBezTo>
                  <a:cubicBezTo>
                    <a:pt x="665" y="349"/>
                    <a:pt x="665" y="349"/>
                    <a:pt x="665" y="349"/>
                  </a:cubicBezTo>
                  <a:cubicBezTo>
                    <a:pt x="666" y="348"/>
                    <a:pt x="666" y="348"/>
                    <a:pt x="666" y="348"/>
                  </a:cubicBezTo>
                  <a:cubicBezTo>
                    <a:pt x="668" y="348"/>
                    <a:pt x="668" y="348"/>
                    <a:pt x="668" y="348"/>
                  </a:cubicBezTo>
                  <a:cubicBezTo>
                    <a:pt x="675" y="349"/>
                    <a:pt x="675" y="349"/>
                    <a:pt x="675" y="349"/>
                  </a:cubicBezTo>
                  <a:cubicBezTo>
                    <a:pt x="682" y="353"/>
                    <a:pt x="682" y="353"/>
                    <a:pt x="682" y="353"/>
                  </a:cubicBezTo>
                  <a:cubicBezTo>
                    <a:pt x="686" y="355"/>
                    <a:pt x="686" y="355"/>
                    <a:pt x="686" y="355"/>
                  </a:cubicBezTo>
                  <a:cubicBezTo>
                    <a:pt x="688" y="356"/>
                    <a:pt x="688" y="356"/>
                    <a:pt x="688" y="356"/>
                  </a:cubicBezTo>
                  <a:cubicBezTo>
                    <a:pt x="691" y="357"/>
                    <a:pt x="691" y="357"/>
                    <a:pt x="691" y="357"/>
                  </a:cubicBezTo>
                  <a:cubicBezTo>
                    <a:pt x="693" y="357"/>
                    <a:pt x="693" y="357"/>
                    <a:pt x="693" y="357"/>
                  </a:cubicBezTo>
                  <a:cubicBezTo>
                    <a:pt x="697" y="355"/>
                    <a:pt x="697" y="355"/>
                    <a:pt x="697" y="355"/>
                  </a:cubicBezTo>
                  <a:cubicBezTo>
                    <a:pt x="700" y="354"/>
                    <a:pt x="700" y="354"/>
                    <a:pt x="700" y="354"/>
                  </a:cubicBezTo>
                  <a:cubicBezTo>
                    <a:pt x="701" y="353"/>
                    <a:pt x="701" y="353"/>
                    <a:pt x="701" y="353"/>
                  </a:cubicBezTo>
                  <a:cubicBezTo>
                    <a:pt x="701" y="352"/>
                    <a:pt x="701" y="352"/>
                    <a:pt x="701" y="352"/>
                  </a:cubicBezTo>
                  <a:cubicBezTo>
                    <a:pt x="701" y="350"/>
                    <a:pt x="701" y="350"/>
                    <a:pt x="701" y="350"/>
                  </a:cubicBezTo>
                  <a:cubicBezTo>
                    <a:pt x="699" y="345"/>
                    <a:pt x="699" y="345"/>
                    <a:pt x="699" y="345"/>
                  </a:cubicBezTo>
                  <a:cubicBezTo>
                    <a:pt x="698" y="344"/>
                    <a:pt x="698" y="344"/>
                    <a:pt x="698" y="344"/>
                  </a:cubicBezTo>
                  <a:cubicBezTo>
                    <a:pt x="695" y="344"/>
                    <a:pt x="695" y="344"/>
                    <a:pt x="695" y="344"/>
                  </a:cubicBezTo>
                  <a:cubicBezTo>
                    <a:pt x="693" y="344"/>
                    <a:pt x="693" y="344"/>
                    <a:pt x="693" y="344"/>
                  </a:cubicBezTo>
                  <a:cubicBezTo>
                    <a:pt x="692" y="343"/>
                    <a:pt x="692" y="343"/>
                    <a:pt x="692" y="343"/>
                  </a:cubicBezTo>
                  <a:cubicBezTo>
                    <a:pt x="682" y="332"/>
                    <a:pt x="682" y="332"/>
                    <a:pt x="682" y="332"/>
                  </a:cubicBezTo>
                  <a:cubicBezTo>
                    <a:pt x="680" y="330"/>
                    <a:pt x="680" y="330"/>
                    <a:pt x="680" y="330"/>
                  </a:cubicBezTo>
                  <a:cubicBezTo>
                    <a:pt x="680" y="329"/>
                    <a:pt x="680" y="329"/>
                    <a:pt x="680" y="329"/>
                  </a:cubicBezTo>
                  <a:cubicBezTo>
                    <a:pt x="680" y="329"/>
                    <a:pt x="680" y="329"/>
                    <a:pt x="680" y="329"/>
                  </a:cubicBezTo>
                  <a:cubicBezTo>
                    <a:pt x="676" y="328"/>
                    <a:pt x="676" y="328"/>
                    <a:pt x="676" y="328"/>
                  </a:cubicBezTo>
                  <a:cubicBezTo>
                    <a:pt x="675" y="328"/>
                    <a:pt x="675" y="328"/>
                    <a:pt x="675" y="328"/>
                  </a:cubicBezTo>
                  <a:cubicBezTo>
                    <a:pt x="669" y="330"/>
                    <a:pt x="669" y="330"/>
                    <a:pt x="669" y="330"/>
                  </a:cubicBezTo>
                  <a:cubicBezTo>
                    <a:pt x="668" y="330"/>
                    <a:pt x="668" y="330"/>
                    <a:pt x="668" y="330"/>
                  </a:cubicBezTo>
                  <a:cubicBezTo>
                    <a:pt x="668" y="333"/>
                    <a:pt x="668" y="333"/>
                    <a:pt x="668" y="333"/>
                  </a:cubicBezTo>
                  <a:cubicBezTo>
                    <a:pt x="668" y="335"/>
                    <a:pt x="668" y="335"/>
                    <a:pt x="668" y="335"/>
                  </a:cubicBezTo>
                  <a:cubicBezTo>
                    <a:pt x="660" y="338"/>
                    <a:pt x="660" y="338"/>
                    <a:pt x="660" y="338"/>
                  </a:cubicBezTo>
                  <a:cubicBezTo>
                    <a:pt x="632" y="342"/>
                    <a:pt x="632" y="342"/>
                    <a:pt x="632" y="342"/>
                  </a:cubicBezTo>
                  <a:cubicBezTo>
                    <a:pt x="628" y="342"/>
                    <a:pt x="628" y="342"/>
                    <a:pt x="628" y="342"/>
                  </a:cubicBezTo>
                  <a:cubicBezTo>
                    <a:pt x="627" y="341"/>
                    <a:pt x="627" y="341"/>
                    <a:pt x="627" y="341"/>
                  </a:cubicBezTo>
                  <a:cubicBezTo>
                    <a:pt x="624" y="337"/>
                    <a:pt x="624" y="337"/>
                    <a:pt x="624" y="337"/>
                  </a:cubicBezTo>
                  <a:cubicBezTo>
                    <a:pt x="620" y="330"/>
                    <a:pt x="620" y="330"/>
                    <a:pt x="620" y="330"/>
                  </a:cubicBezTo>
                  <a:cubicBezTo>
                    <a:pt x="620" y="328"/>
                    <a:pt x="620" y="328"/>
                    <a:pt x="620" y="328"/>
                  </a:cubicBezTo>
                  <a:cubicBezTo>
                    <a:pt x="620" y="325"/>
                    <a:pt x="620" y="325"/>
                    <a:pt x="620" y="325"/>
                  </a:cubicBezTo>
                  <a:cubicBezTo>
                    <a:pt x="620" y="323"/>
                    <a:pt x="620" y="323"/>
                    <a:pt x="620" y="323"/>
                  </a:cubicBezTo>
                  <a:cubicBezTo>
                    <a:pt x="624" y="317"/>
                    <a:pt x="624" y="317"/>
                    <a:pt x="624" y="317"/>
                  </a:cubicBezTo>
                  <a:cubicBezTo>
                    <a:pt x="624" y="314"/>
                    <a:pt x="624" y="314"/>
                    <a:pt x="624" y="314"/>
                  </a:cubicBezTo>
                  <a:cubicBezTo>
                    <a:pt x="624" y="313"/>
                    <a:pt x="624" y="313"/>
                    <a:pt x="624" y="313"/>
                  </a:cubicBezTo>
                  <a:cubicBezTo>
                    <a:pt x="623" y="310"/>
                    <a:pt x="623" y="310"/>
                    <a:pt x="623" y="310"/>
                  </a:cubicBezTo>
                  <a:cubicBezTo>
                    <a:pt x="622" y="308"/>
                    <a:pt x="622" y="308"/>
                    <a:pt x="622" y="308"/>
                  </a:cubicBezTo>
                  <a:cubicBezTo>
                    <a:pt x="621" y="306"/>
                    <a:pt x="621" y="306"/>
                    <a:pt x="621" y="306"/>
                  </a:cubicBezTo>
                  <a:cubicBezTo>
                    <a:pt x="614" y="303"/>
                    <a:pt x="614" y="303"/>
                    <a:pt x="614" y="303"/>
                  </a:cubicBezTo>
                  <a:cubicBezTo>
                    <a:pt x="613" y="305"/>
                    <a:pt x="613" y="305"/>
                    <a:pt x="613" y="305"/>
                  </a:cubicBezTo>
                  <a:cubicBezTo>
                    <a:pt x="611" y="307"/>
                    <a:pt x="611" y="307"/>
                    <a:pt x="611" y="307"/>
                  </a:cubicBezTo>
                  <a:cubicBezTo>
                    <a:pt x="609" y="305"/>
                    <a:pt x="609" y="305"/>
                    <a:pt x="609" y="305"/>
                  </a:cubicBezTo>
                  <a:cubicBezTo>
                    <a:pt x="600" y="298"/>
                    <a:pt x="600" y="298"/>
                    <a:pt x="600" y="298"/>
                  </a:cubicBezTo>
                  <a:cubicBezTo>
                    <a:pt x="597" y="293"/>
                    <a:pt x="597" y="293"/>
                    <a:pt x="597" y="293"/>
                  </a:cubicBezTo>
                  <a:cubicBezTo>
                    <a:pt x="592" y="280"/>
                    <a:pt x="592" y="280"/>
                    <a:pt x="592" y="280"/>
                  </a:cubicBezTo>
                  <a:cubicBezTo>
                    <a:pt x="591" y="277"/>
                    <a:pt x="591" y="277"/>
                    <a:pt x="591" y="277"/>
                  </a:cubicBezTo>
                  <a:cubicBezTo>
                    <a:pt x="592" y="274"/>
                    <a:pt x="592" y="274"/>
                    <a:pt x="592" y="274"/>
                  </a:cubicBezTo>
                  <a:cubicBezTo>
                    <a:pt x="590" y="267"/>
                    <a:pt x="590" y="267"/>
                    <a:pt x="590" y="267"/>
                  </a:cubicBezTo>
                  <a:cubicBezTo>
                    <a:pt x="589" y="265"/>
                    <a:pt x="589" y="265"/>
                    <a:pt x="589" y="265"/>
                  </a:cubicBezTo>
                  <a:cubicBezTo>
                    <a:pt x="584" y="258"/>
                    <a:pt x="584" y="258"/>
                    <a:pt x="584" y="258"/>
                  </a:cubicBezTo>
                  <a:cubicBezTo>
                    <a:pt x="578" y="251"/>
                    <a:pt x="578" y="251"/>
                    <a:pt x="578" y="251"/>
                  </a:cubicBezTo>
                  <a:cubicBezTo>
                    <a:pt x="569" y="247"/>
                    <a:pt x="569" y="247"/>
                    <a:pt x="569" y="247"/>
                  </a:cubicBezTo>
                  <a:cubicBezTo>
                    <a:pt x="568" y="247"/>
                    <a:pt x="568" y="247"/>
                    <a:pt x="568" y="247"/>
                  </a:cubicBezTo>
                  <a:cubicBezTo>
                    <a:pt x="552" y="266"/>
                    <a:pt x="552" y="266"/>
                    <a:pt x="552" y="266"/>
                  </a:cubicBezTo>
                  <a:cubicBezTo>
                    <a:pt x="548" y="277"/>
                    <a:pt x="548" y="277"/>
                    <a:pt x="548" y="277"/>
                  </a:cubicBezTo>
                  <a:cubicBezTo>
                    <a:pt x="551" y="284"/>
                    <a:pt x="551" y="284"/>
                    <a:pt x="551" y="284"/>
                  </a:cubicBezTo>
                  <a:cubicBezTo>
                    <a:pt x="551" y="292"/>
                    <a:pt x="551" y="292"/>
                    <a:pt x="551" y="292"/>
                  </a:cubicBezTo>
                  <a:cubicBezTo>
                    <a:pt x="533" y="317"/>
                    <a:pt x="533" y="317"/>
                    <a:pt x="533" y="317"/>
                  </a:cubicBezTo>
                  <a:cubicBezTo>
                    <a:pt x="529" y="320"/>
                    <a:pt x="529" y="320"/>
                    <a:pt x="529" y="320"/>
                  </a:cubicBezTo>
                  <a:cubicBezTo>
                    <a:pt x="523" y="321"/>
                    <a:pt x="523" y="321"/>
                    <a:pt x="523" y="321"/>
                  </a:cubicBezTo>
                  <a:cubicBezTo>
                    <a:pt x="521" y="321"/>
                    <a:pt x="521" y="321"/>
                    <a:pt x="521" y="321"/>
                  </a:cubicBezTo>
                  <a:cubicBezTo>
                    <a:pt x="496" y="319"/>
                    <a:pt x="496" y="319"/>
                    <a:pt x="496" y="319"/>
                  </a:cubicBezTo>
                  <a:cubicBezTo>
                    <a:pt x="486" y="317"/>
                    <a:pt x="486" y="317"/>
                    <a:pt x="486" y="317"/>
                  </a:cubicBezTo>
                  <a:cubicBezTo>
                    <a:pt x="484" y="315"/>
                    <a:pt x="484" y="315"/>
                    <a:pt x="484" y="315"/>
                  </a:cubicBezTo>
                  <a:cubicBezTo>
                    <a:pt x="478" y="311"/>
                    <a:pt x="478" y="311"/>
                    <a:pt x="478" y="311"/>
                  </a:cubicBezTo>
                  <a:cubicBezTo>
                    <a:pt x="476" y="309"/>
                    <a:pt x="476" y="309"/>
                    <a:pt x="476" y="309"/>
                  </a:cubicBezTo>
                  <a:cubicBezTo>
                    <a:pt x="475" y="306"/>
                    <a:pt x="475" y="306"/>
                    <a:pt x="475" y="306"/>
                  </a:cubicBezTo>
                  <a:cubicBezTo>
                    <a:pt x="475" y="305"/>
                    <a:pt x="475" y="305"/>
                    <a:pt x="475" y="305"/>
                  </a:cubicBezTo>
                  <a:cubicBezTo>
                    <a:pt x="475" y="303"/>
                    <a:pt x="475" y="303"/>
                    <a:pt x="475" y="303"/>
                  </a:cubicBezTo>
                  <a:cubicBezTo>
                    <a:pt x="473" y="301"/>
                    <a:pt x="473" y="301"/>
                    <a:pt x="473" y="301"/>
                  </a:cubicBezTo>
                  <a:cubicBezTo>
                    <a:pt x="468" y="298"/>
                    <a:pt x="468" y="298"/>
                    <a:pt x="468" y="298"/>
                  </a:cubicBezTo>
                  <a:cubicBezTo>
                    <a:pt x="466" y="297"/>
                    <a:pt x="466" y="297"/>
                    <a:pt x="466" y="297"/>
                  </a:cubicBezTo>
                  <a:cubicBezTo>
                    <a:pt x="460" y="296"/>
                    <a:pt x="460" y="296"/>
                    <a:pt x="460" y="296"/>
                  </a:cubicBezTo>
                  <a:cubicBezTo>
                    <a:pt x="451" y="295"/>
                    <a:pt x="451" y="295"/>
                    <a:pt x="451" y="295"/>
                  </a:cubicBezTo>
                  <a:cubicBezTo>
                    <a:pt x="445" y="294"/>
                    <a:pt x="445" y="294"/>
                    <a:pt x="445" y="294"/>
                  </a:cubicBezTo>
                  <a:cubicBezTo>
                    <a:pt x="443" y="293"/>
                    <a:pt x="443" y="293"/>
                    <a:pt x="443" y="293"/>
                  </a:cubicBezTo>
                  <a:cubicBezTo>
                    <a:pt x="442" y="288"/>
                    <a:pt x="442" y="288"/>
                    <a:pt x="442" y="288"/>
                  </a:cubicBezTo>
                  <a:cubicBezTo>
                    <a:pt x="435" y="273"/>
                    <a:pt x="435" y="273"/>
                    <a:pt x="435" y="273"/>
                  </a:cubicBezTo>
                  <a:cubicBezTo>
                    <a:pt x="428" y="264"/>
                    <a:pt x="428" y="264"/>
                    <a:pt x="428" y="264"/>
                  </a:cubicBezTo>
                  <a:cubicBezTo>
                    <a:pt x="417" y="253"/>
                    <a:pt x="417" y="253"/>
                    <a:pt x="417" y="253"/>
                  </a:cubicBezTo>
                  <a:cubicBezTo>
                    <a:pt x="402" y="234"/>
                    <a:pt x="402" y="234"/>
                    <a:pt x="402" y="234"/>
                  </a:cubicBezTo>
                  <a:cubicBezTo>
                    <a:pt x="400" y="227"/>
                    <a:pt x="400" y="227"/>
                    <a:pt x="400" y="227"/>
                  </a:cubicBezTo>
                  <a:cubicBezTo>
                    <a:pt x="402" y="225"/>
                    <a:pt x="402" y="225"/>
                    <a:pt x="402" y="225"/>
                  </a:cubicBezTo>
                  <a:cubicBezTo>
                    <a:pt x="432" y="208"/>
                    <a:pt x="432" y="208"/>
                    <a:pt x="432" y="208"/>
                  </a:cubicBezTo>
                  <a:cubicBezTo>
                    <a:pt x="446" y="208"/>
                    <a:pt x="446" y="208"/>
                    <a:pt x="446" y="208"/>
                  </a:cubicBezTo>
                  <a:cubicBezTo>
                    <a:pt x="448" y="208"/>
                    <a:pt x="448" y="208"/>
                    <a:pt x="448" y="208"/>
                  </a:cubicBezTo>
                  <a:cubicBezTo>
                    <a:pt x="451" y="206"/>
                    <a:pt x="451" y="206"/>
                    <a:pt x="451" y="206"/>
                  </a:cubicBezTo>
                  <a:cubicBezTo>
                    <a:pt x="469" y="191"/>
                    <a:pt x="469" y="191"/>
                    <a:pt x="469" y="191"/>
                  </a:cubicBezTo>
                  <a:cubicBezTo>
                    <a:pt x="469" y="189"/>
                    <a:pt x="469" y="189"/>
                    <a:pt x="469" y="189"/>
                  </a:cubicBezTo>
                  <a:cubicBezTo>
                    <a:pt x="458" y="188"/>
                    <a:pt x="458" y="188"/>
                    <a:pt x="458" y="188"/>
                  </a:cubicBezTo>
                  <a:cubicBezTo>
                    <a:pt x="449" y="187"/>
                    <a:pt x="449" y="187"/>
                    <a:pt x="449" y="187"/>
                  </a:cubicBezTo>
                  <a:cubicBezTo>
                    <a:pt x="447" y="187"/>
                    <a:pt x="447" y="187"/>
                    <a:pt x="447" y="187"/>
                  </a:cubicBezTo>
                  <a:cubicBezTo>
                    <a:pt x="437" y="175"/>
                    <a:pt x="437" y="175"/>
                    <a:pt x="437" y="175"/>
                  </a:cubicBezTo>
                  <a:cubicBezTo>
                    <a:pt x="440" y="169"/>
                    <a:pt x="440" y="169"/>
                    <a:pt x="440" y="169"/>
                  </a:cubicBezTo>
                  <a:cubicBezTo>
                    <a:pt x="447" y="159"/>
                    <a:pt x="447" y="159"/>
                    <a:pt x="447" y="159"/>
                  </a:cubicBezTo>
                  <a:cubicBezTo>
                    <a:pt x="449" y="157"/>
                    <a:pt x="449" y="157"/>
                    <a:pt x="449" y="157"/>
                  </a:cubicBezTo>
                  <a:cubicBezTo>
                    <a:pt x="450" y="157"/>
                    <a:pt x="450" y="157"/>
                    <a:pt x="450" y="157"/>
                  </a:cubicBezTo>
                  <a:cubicBezTo>
                    <a:pt x="453" y="157"/>
                    <a:pt x="453" y="157"/>
                    <a:pt x="453" y="157"/>
                  </a:cubicBezTo>
                  <a:cubicBezTo>
                    <a:pt x="456" y="158"/>
                    <a:pt x="456" y="158"/>
                    <a:pt x="456" y="158"/>
                  </a:cubicBezTo>
                  <a:cubicBezTo>
                    <a:pt x="461" y="163"/>
                    <a:pt x="461" y="163"/>
                    <a:pt x="461" y="163"/>
                  </a:cubicBezTo>
                  <a:cubicBezTo>
                    <a:pt x="462" y="165"/>
                    <a:pt x="462" y="165"/>
                    <a:pt x="462" y="165"/>
                  </a:cubicBezTo>
                  <a:cubicBezTo>
                    <a:pt x="463" y="165"/>
                    <a:pt x="463" y="165"/>
                    <a:pt x="463" y="165"/>
                  </a:cubicBezTo>
                  <a:cubicBezTo>
                    <a:pt x="466" y="166"/>
                    <a:pt x="466" y="166"/>
                    <a:pt x="466" y="166"/>
                  </a:cubicBezTo>
                  <a:cubicBezTo>
                    <a:pt x="495" y="154"/>
                    <a:pt x="495" y="154"/>
                    <a:pt x="495" y="154"/>
                  </a:cubicBezTo>
                  <a:cubicBezTo>
                    <a:pt x="508" y="128"/>
                    <a:pt x="508" y="128"/>
                    <a:pt x="508" y="128"/>
                  </a:cubicBezTo>
                  <a:cubicBezTo>
                    <a:pt x="510" y="124"/>
                    <a:pt x="510" y="124"/>
                    <a:pt x="510" y="124"/>
                  </a:cubicBezTo>
                  <a:cubicBezTo>
                    <a:pt x="514" y="109"/>
                    <a:pt x="514" y="109"/>
                    <a:pt x="514" y="109"/>
                  </a:cubicBezTo>
                  <a:cubicBezTo>
                    <a:pt x="515" y="99"/>
                    <a:pt x="515" y="99"/>
                    <a:pt x="515" y="99"/>
                  </a:cubicBezTo>
                  <a:cubicBezTo>
                    <a:pt x="514" y="98"/>
                    <a:pt x="514" y="98"/>
                    <a:pt x="514" y="98"/>
                  </a:cubicBezTo>
                  <a:cubicBezTo>
                    <a:pt x="515" y="96"/>
                    <a:pt x="515" y="96"/>
                    <a:pt x="515" y="96"/>
                  </a:cubicBezTo>
                  <a:cubicBezTo>
                    <a:pt x="524" y="83"/>
                    <a:pt x="524" y="83"/>
                    <a:pt x="524" y="83"/>
                  </a:cubicBezTo>
                  <a:cubicBezTo>
                    <a:pt x="526" y="82"/>
                    <a:pt x="526" y="82"/>
                    <a:pt x="526" y="82"/>
                  </a:cubicBezTo>
                  <a:cubicBezTo>
                    <a:pt x="541" y="80"/>
                    <a:pt x="541" y="80"/>
                    <a:pt x="541" y="80"/>
                  </a:cubicBezTo>
                  <a:cubicBezTo>
                    <a:pt x="541" y="80"/>
                    <a:pt x="541" y="80"/>
                    <a:pt x="541" y="80"/>
                  </a:cubicBezTo>
                  <a:cubicBezTo>
                    <a:pt x="541" y="80"/>
                    <a:pt x="541" y="80"/>
                    <a:pt x="541" y="80"/>
                  </a:cubicBezTo>
                  <a:cubicBezTo>
                    <a:pt x="541" y="79"/>
                    <a:pt x="541" y="79"/>
                    <a:pt x="541" y="79"/>
                  </a:cubicBezTo>
                  <a:cubicBezTo>
                    <a:pt x="542" y="78"/>
                    <a:pt x="542" y="78"/>
                    <a:pt x="542" y="78"/>
                  </a:cubicBezTo>
                  <a:cubicBezTo>
                    <a:pt x="543" y="75"/>
                    <a:pt x="543" y="75"/>
                    <a:pt x="543" y="75"/>
                  </a:cubicBezTo>
                  <a:cubicBezTo>
                    <a:pt x="545" y="72"/>
                    <a:pt x="545" y="72"/>
                    <a:pt x="545" y="72"/>
                  </a:cubicBezTo>
                  <a:cubicBezTo>
                    <a:pt x="552" y="62"/>
                    <a:pt x="552" y="62"/>
                    <a:pt x="552" y="62"/>
                  </a:cubicBezTo>
                  <a:cubicBezTo>
                    <a:pt x="553" y="61"/>
                    <a:pt x="553" y="61"/>
                    <a:pt x="553" y="61"/>
                  </a:cubicBezTo>
                  <a:cubicBezTo>
                    <a:pt x="556" y="59"/>
                    <a:pt x="556" y="59"/>
                    <a:pt x="556" y="59"/>
                  </a:cubicBezTo>
                  <a:cubicBezTo>
                    <a:pt x="558" y="58"/>
                    <a:pt x="558" y="58"/>
                    <a:pt x="558" y="58"/>
                  </a:cubicBezTo>
                  <a:cubicBezTo>
                    <a:pt x="570" y="51"/>
                    <a:pt x="570" y="51"/>
                    <a:pt x="570" y="51"/>
                  </a:cubicBezTo>
                  <a:cubicBezTo>
                    <a:pt x="586" y="43"/>
                    <a:pt x="586" y="43"/>
                    <a:pt x="586" y="43"/>
                  </a:cubicBezTo>
                  <a:cubicBezTo>
                    <a:pt x="588" y="42"/>
                    <a:pt x="588" y="42"/>
                    <a:pt x="588" y="42"/>
                  </a:cubicBezTo>
                  <a:cubicBezTo>
                    <a:pt x="589" y="38"/>
                    <a:pt x="589" y="38"/>
                    <a:pt x="589" y="38"/>
                  </a:cubicBezTo>
                  <a:cubicBezTo>
                    <a:pt x="588" y="36"/>
                    <a:pt x="588" y="36"/>
                    <a:pt x="588" y="36"/>
                  </a:cubicBezTo>
                  <a:cubicBezTo>
                    <a:pt x="585" y="34"/>
                    <a:pt x="585" y="34"/>
                    <a:pt x="585" y="34"/>
                  </a:cubicBezTo>
                  <a:cubicBezTo>
                    <a:pt x="572" y="28"/>
                    <a:pt x="572" y="28"/>
                    <a:pt x="572" y="28"/>
                  </a:cubicBezTo>
                  <a:cubicBezTo>
                    <a:pt x="553" y="13"/>
                    <a:pt x="553" y="13"/>
                    <a:pt x="553" y="13"/>
                  </a:cubicBezTo>
                  <a:cubicBezTo>
                    <a:pt x="550" y="9"/>
                    <a:pt x="550" y="9"/>
                    <a:pt x="550" y="9"/>
                  </a:cubicBezTo>
                  <a:cubicBezTo>
                    <a:pt x="545" y="6"/>
                    <a:pt x="545" y="6"/>
                    <a:pt x="545" y="6"/>
                  </a:cubicBezTo>
                  <a:cubicBezTo>
                    <a:pt x="528" y="0"/>
                    <a:pt x="528" y="0"/>
                    <a:pt x="528" y="0"/>
                  </a:cubicBezTo>
                  <a:cubicBezTo>
                    <a:pt x="523" y="1"/>
                    <a:pt x="523" y="1"/>
                    <a:pt x="523" y="1"/>
                  </a:cubicBezTo>
                  <a:cubicBezTo>
                    <a:pt x="522" y="1"/>
                    <a:pt x="522" y="1"/>
                    <a:pt x="522" y="1"/>
                  </a:cubicBezTo>
                  <a:cubicBezTo>
                    <a:pt x="521" y="2"/>
                    <a:pt x="521" y="2"/>
                    <a:pt x="521" y="2"/>
                  </a:cubicBezTo>
                  <a:cubicBezTo>
                    <a:pt x="533" y="19"/>
                    <a:pt x="533" y="19"/>
                    <a:pt x="533" y="19"/>
                  </a:cubicBezTo>
                  <a:cubicBezTo>
                    <a:pt x="522" y="22"/>
                    <a:pt x="522" y="22"/>
                    <a:pt x="522" y="22"/>
                  </a:cubicBezTo>
                  <a:cubicBezTo>
                    <a:pt x="503" y="25"/>
                    <a:pt x="503" y="25"/>
                    <a:pt x="503" y="25"/>
                  </a:cubicBezTo>
                  <a:cubicBezTo>
                    <a:pt x="503" y="25"/>
                    <a:pt x="503" y="25"/>
                    <a:pt x="503" y="25"/>
                  </a:cubicBezTo>
                  <a:cubicBezTo>
                    <a:pt x="499" y="44"/>
                    <a:pt x="499" y="44"/>
                    <a:pt x="499" y="44"/>
                  </a:cubicBezTo>
                  <a:cubicBezTo>
                    <a:pt x="499" y="45"/>
                    <a:pt x="499" y="45"/>
                    <a:pt x="499" y="45"/>
                  </a:cubicBezTo>
                  <a:cubicBezTo>
                    <a:pt x="500" y="46"/>
                    <a:pt x="500" y="46"/>
                    <a:pt x="500" y="46"/>
                  </a:cubicBezTo>
                  <a:cubicBezTo>
                    <a:pt x="503" y="47"/>
                    <a:pt x="503" y="47"/>
                    <a:pt x="503" y="47"/>
                  </a:cubicBezTo>
                  <a:cubicBezTo>
                    <a:pt x="504" y="49"/>
                    <a:pt x="504" y="49"/>
                    <a:pt x="504" y="49"/>
                  </a:cubicBezTo>
                  <a:cubicBezTo>
                    <a:pt x="507" y="55"/>
                    <a:pt x="507" y="55"/>
                    <a:pt x="507" y="55"/>
                  </a:cubicBezTo>
                  <a:cubicBezTo>
                    <a:pt x="510" y="60"/>
                    <a:pt x="510" y="60"/>
                    <a:pt x="510" y="60"/>
                  </a:cubicBezTo>
                  <a:cubicBezTo>
                    <a:pt x="510" y="61"/>
                    <a:pt x="510" y="61"/>
                    <a:pt x="510" y="61"/>
                  </a:cubicBezTo>
                  <a:cubicBezTo>
                    <a:pt x="511" y="82"/>
                    <a:pt x="511" y="82"/>
                    <a:pt x="511" y="82"/>
                  </a:cubicBezTo>
                  <a:cubicBezTo>
                    <a:pt x="511" y="83"/>
                    <a:pt x="511" y="83"/>
                    <a:pt x="511" y="83"/>
                  </a:cubicBezTo>
                  <a:cubicBezTo>
                    <a:pt x="509" y="84"/>
                    <a:pt x="509" y="84"/>
                    <a:pt x="509" y="84"/>
                  </a:cubicBezTo>
                  <a:cubicBezTo>
                    <a:pt x="502" y="87"/>
                    <a:pt x="502" y="87"/>
                    <a:pt x="502" y="87"/>
                  </a:cubicBezTo>
                  <a:cubicBezTo>
                    <a:pt x="497" y="87"/>
                    <a:pt x="497" y="87"/>
                    <a:pt x="497" y="87"/>
                  </a:cubicBezTo>
                  <a:cubicBezTo>
                    <a:pt x="485" y="84"/>
                    <a:pt x="485" y="84"/>
                    <a:pt x="485" y="84"/>
                  </a:cubicBezTo>
                  <a:cubicBezTo>
                    <a:pt x="485" y="83"/>
                    <a:pt x="485" y="83"/>
                    <a:pt x="485" y="83"/>
                  </a:cubicBezTo>
                  <a:cubicBezTo>
                    <a:pt x="486" y="81"/>
                    <a:pt x="486" y="81"/>
                    <a:pt x="486" y="81"/>
                  </a:cubicBezTo>
                  <a:cubicBezTo>
                    <a:pt x="496" y="73"/>
                    <a:pt x="496" y="73"/>
                    <a:pt x="496" y="73"/>
                  </a:cubicBezTo>
                  <a:cubicBezTo>
                    <a:pt x="497" y="73"/>
                    <a:pt x="497" y="73"/>
                    <a:pt x="497" y="73"/>
                  </a:cubicBezTo>
                  <a:cubicBezTo>
                    <a:pt x="500" y="72"/>
                    <a:pt x="500" y="72"/>
                    <a:pt x="500" y="72"/>
                  </a:cubicBezTo>
                  <a:cubicBezTo>
                    <a:pt x="501" y="72"/>
                    <a:pt x="501" y="72"/>
                    <a:pt x="501" y="72"/>
                  </a:cubicBezTo>
                  <a:cubicBezTo>
                    <a:pt x="503" y="66"/>
                    <a:pt x="503" y="66"/>
                    <a:pt x="503" y="66"/>
                  </a:cubicBezTo>
                  <a:cubicBezTo>
                    <a:pt x="502" y="63"/>
                    <a:pt x="502" y="63"/>
                    <a:pt x="502" y="63"/>
                  </a:cubicBezTo>
                  <a:cubicBezTo>
                    <a:pt x="489" y="25"/>
                    <a:pt x="489" y="25"/>
                    <a:pt x="489" y="25"/>
                  </a:cubicBezTo>
                  <a:cubicBezTo>
                    <a:pt x="489" y="24"/>
                    <a:pt x="489" y="24"/>
                    <a:pt x="489" y="24"/>
                  </a:cubicBezTo>
                  <a:cubicBezTo>
                    <a:pt x="488" y="24"/>
                    <a:pt x="488" y="24"/>
                    <a:pt x="488" y="24"/>
                  </a:cubicBezTo>
                  <a:cubicBezTo>
                    <a:pt x="486" y="24"/>
                    <a:pt x="486" y="24"/>
                    <a:pt x="486" y="24"/>
                  </a:cubicBezTo>
                  <a:cubicBezTo>
                    <a:pt x="471" y="31"/>
                    <a:pt x="471" y="31"/>
                    <a:pt x="471" y="31"/>
                  </a:cubicBezTo>
                  <a:cubicBezTo>
                    <a:pt x="471" y="32"/>
                    <a:pt x="471" y="32"/>
                    <a:pt x="471" y="32"/>
                  </a:cubicBezTo>
                  <a:cubicBezTo>
                    <a:pt x="466" y="37"/>
                    <a:pt x="466" y="37"/>
                    <a:pt x="466" y="37"/>
                  </a:cubicBezTo>
                  <a:cubicBezTo>
                    <a:pt x="465" y="39"/>
                    <a:pt x="465" y="39"/>
                    <a:pt x="465" y="39"/>
                  </a:cubicBezTo>
                  <a:cubicBezTo>
                    <a:pt x="464" y="40"/>
                    <a:pt x="464" y="40"/>
                    <a:pt x="464" y="40"/>
                  </a:cubicBezTo>
                  <a:cubicBezTo>
                    <a:pt x="465" y="41"/>
                    <a:pt x="465" y="41"/>
                    <a:pt x="465" y="41"/>
                  </a:cubicBezTo>
                  <a:cubicBezTo>
                    <a:pt x="467" y="44"/>
                    <a:pt x="467" y="44"/>
                    <a:pt x="467" y="44"/>
                  </a:cubicBezTo>
                  <a:cubicBezTo>
                    <a:pt x="468" y="46"/>
                    <a:pt x="468" y="46"/>
                    <a:pt x="468" y="46"/>
                  </a:cubicBezTo>
                  <a:cubicBezTo>
                    <a:pt x="476" y="50"/>
                    <a:pt x="476" y="50"/>
                    <a:pt x="476" y="50"/>
                  </a:cubicBezTo>
                  <a:cubicBezTo>
                    <a:pt x="476" y="50"/>
                    <a:pt x="476" y="50"/>
                    <a:pt x="476" y="50"/>
                  </a:cubicBezTo>
                  <a:cubicBezTo>
                    <a:pt x="475" y="46"/>
                    <a:pt x="475" y="46"/>
                    <a:pt x="475" y="46"/>
                  </a:cubicBezTo>
                  <a:cubicBezTo>
                    <a:pt x="475" y="45"/>
                    <a:pt x="475" y="45"/>
                    <a:pt x="475" y="45"/>
                  </a:cubicBezTo>
                  <a:cubicBezTo>
                    <a:pt x="475" y="44"/>
                    <a:pt x="475" y="44"/>
                    <a:pt x="475" y="44"/>
                  </a:cubicBezTo>
                  <a:cubicBezTo>
                    <a:pt x="475" y="38"/>
                    <a:pt x="475" y="38"/>
                    <a:pt x="475" y="38"/>
                  </a:cubicBezTo>
                  <a:cubicBezTo>
                    <a:pt x="476" y="38"/>
                    <a:pt x="476" y="38"/>
                    <a:pt x="476" y="38"/>
                  </a:cubicBezTo>
                  <a:cubicBezTo>
                    <a:pt x="476" y="37"/>
                    <a:pt x="476" y="37"/>
                    <a:pt x="476" y="37"/>
                  </a:cubicBezTo>
                  <a:cubicBezTo>
                    <a:pt x="477" y="37"/>
                    <a:pt x="477" y="37"/>
                    <a:pt x="477" y="37"/>
                  </a:cubicBezTo>
                  <a:cubicBezTo>
                    <a:pt x="478" y="39"/>
                    <a:pt x="478" y="39"/>
                    <a:pt x="478" y="39"/>
                  </a:cubicBezTo>
                  <a:cubicBezTo>
                    <a:pt x="479" y="40"/>
                    <a:pt x="479" y="40"/>
                    <a:pt x="479" y="40"/>
                  </a:cubicBezTo>
                  <a:cubicBezTo>
                    <a:pt x="482" y="56"/>
                    <a:pt x="482" y="56"/>
                    <a:pt x="482" y="56"/>
                  </a:cubicBezTo>
                  <a:cubicBezTo>
                    <a:pt x="482" y="57"/>
                    <a:pt x="482" y="57"/>
                    <a:pt x="482" y="57"/>
                  </a:cubicBezTo>
                  <a:cubicBezTo>
                    <a:pt x="479" y="69"/>
                    <a:pt x="479" y="69"/>
                    <a:pt x="479" y="69"/>
                  </a:cubicBezTo>
                  <a:cubicBezTo>
                    <a:pt x="478" y="69"/>
                    <a:pt x="478" y="69"/>
                    <a:pt x="478" y="69"/>
                  </a:cubicBezTo>
                  <a:cubicBezTo>
                    <a:pt x="477" y="70"/>
                    <a:pt x="477" y="70"/>
                    <a:pt x="477" y="70"/>
                  </a:cubicBezTo>
                  <a:cubicBezTo>
                    <a:pt x="476" y="69"/>
                    <a:pt x="476" y="69"/>
                    <a:pt x="476" y="69"/>
                  </a:cubicBezTo>
                  <a:cubicBezTo>
                    <a:pt x="476" y="69"/>
                    <a:pt x="476" y="69"/>
                    <a:pt x="476" y="69"/>
                  </a:cubicBezTo>
                  <a:cubicBezTo>
                    <a:pt x="477" y="65"/>
                    <a:pt x="477" y="65"/>
                    <a:pt x="477" y="65"/>
                  </a:cubicBezTo>
                  <a:cubicBezTo>
                    <a:pt x="478" y="62"/>
                    <a:pt x="478" y="62"/>
                    <a:pt x="478" y="62"/>
                  </a:cubicBezTo>
                  <a:cubicBezTo>
                    <a:pt x="478" y="58"/>
                    <a:pt x="478" y="58"/>
                    <a:pt x="478" y="58"/>
                  </a:cubicBezTo>
                  <a:cubicBezTo>
                    <a:pt x="477" y="56"/>
                    <a:pt x="477" y="56"/>
                    <a:pt x="477" y="56"/>
                  </a:cubicBezTo>
                  <a:cubicBezTo>
                    <a:pt x="476" y="54"/>
                    <a:pt x="476" y="54"/>
                    <a:pt x="476" y="54"/>
                  </a:cubicBezTo>
                  <a:cubicBezTo>
                    <a:pt x="470" y="49"/>
                    <a:pt x="470" y="49"/>
                    <a:pt x="470" y="49"/>
                  </a:cubicBezTo>
                  <a:cubicBezTo>
                    <a:pt x="468" y="48"/>
                    <a:pt x="468" y="48"/>
                    <a:pt x="468" y="48"/>
                  </a:cubicBezTo>
                  <a:cubicBezTo>
                    <a:pt x="467" y="48"/>
                    <a:pt x="467" y="48"/>
                    <a:pt x="467" y="48"/>
                  </a:cubicBezTo>
                  <a:cubicBezTo>
                    <a:pt x="466" y="48"/>
                    <a:pt x="466" y="48"/>
                    <a:pt x="466" y="48"/>
                  </a:cubicBezTo>
                  <a:cubicBezTo>
                    <a:pt x="465" y="49"/>
                    <a:pt x="465" y="49"/>
                    <a:pt x="465" y="49"/>
                  </a:cubicBezTo>
                  <a:cubicBezTo>
                    <a:pt x="462" y="49"/>
                    <a:pt x="462" y="49"/>
                    <a:pt x="462" y="49"/>
                  </a:cubicBezTo>
                  <a:cubicBezTo>
                    <a:pt x="462" y="48"/>
                    <a:pt x="462" y="48"/>
                    <a:pt x="462" y="48"/>
                  </a:cubicBezTo>
                  <a:cubicBezTo>
                    <a:pt x="461" y="44"/>
                    <a:pt x="461" y="44"/>
                    <a:pt x="461" y="44"/>
                  </a:cubicBezTo>
                  <a:cubicBezTo>
                    <a:pt x="460" y="43"/>
                    <a:pt x="460" y="43"/>
                    <a:pt x="460" y="43"/>
                  </a:cubicBezTo>
                  <a:cubicBezTo>
                    <a:pt x="460" y="42"/>
                    <a:pt x="460" y="42"/>
                    <a:pt x="460" y="42"/>
                  </a:cubicBezTo>
                  <a:cubicBezTo>
                    <a:pt x="461" y="41"/>
                    <a:pt x="461" y="41"/>
                    <a:pt x="461" y="41"/>
                  </a:cubicBezTo>
                  <a:cubicBezTo>
                    <a:pt x="462" y="38"/>
                    <a:pt x="462" y="38"/>
                    <a:pt x="462" y="38"/>
                  </a:cubicBezTo>
                  <a:cubicBezTo>
                    <a:pt x="464" y="35"/>
                    <a:pt x="464" y="35"/>
                    <a:pt x="464" y="35"/>
                  </a:cubicBezTo>
                  <a:cubicBezTo>
                    <a:pt x="436" y="36"/>
                    <a:pt x="436" y="36"/>
                    <a:pt x="436" y="36"/>
                  </a:cubicBezTo>
                  <a:cubicBezTo>
                    <a:pt x="435" y="37"/>
                    <a:pt x="435" y="37"/>
                    <a:pt x="435" y="37"/>
                  </a:cubicBezTo>
                  <a:cubicBezTo>
                    <a:pt x="433" y="38"/>
                    <a:pt x="433" y="38"/>
                    <a:pt x="433" y="38"/>
                  </a:cubicBezTo>
                  <a:cubicBezTo>
                    <a:pt x="433" y="39"/>
                    <a:pt x="433" y="39"/>
                    <a:pt x="433" y="39"/>
                  </a:cubicBezTo>
                  <a:cubicBezTo>
                    <a:pt x="431" y="41"/>
                    <a:pt x="431" y="41"/>
                    <a:pt x="431" y="41"/>
                  </a:cubicBezTo>
                  <a:cubicBezTo>
                    <a:pt x="431" y="45"/>
                    <a:pt x="431" y="45"/>
                    <a:pt x="431" y="45"/>
                  </a:cubicBezTo>
                  <a:cubicBezTo>
                    <a:pt x="431" y="48"/>
                    <a:pt x="431" y="48"/>
                    <a:pt x="431" y="48"/>
                  </a:cubicBezTo>
                  <a:cubicBezTo>
                    <a:pt x="431" y="49"/>
                    <a:pt x="431" y="49"/>
                    <a:pt x="431" y="49"/>
                  </a:cubicBezTo>
                  <a:cubicBezTo>
                    <a:pt x="415" y="60"/>
                    <a:pt x="415" y="60"/>
                    <a:pt x="415" y="60"/>
                  </a:cubicBezTo>
                  <a:cubicBezTo>
                    <a:pt x="414" y="60"/>
                    <a:pt x="414" y="60"/>
                    <a:pt x="414" y="60"/>
                  </a:cubicBezTo>
                  <a:cubicBezTo>
                    <a:pt x="411" y="60"/>
                    <a:pt x="411" y="60"/>
                    <a:pt x="411" y="60"/>
                  </a:cubicBezTo>
                  <a:cubicBezTo>
                    <a:pt x="410" y="60"/>
                    <a:pt x="410" y="60"/>
                    <a:pt x="410" y="60"/>
                  </a:cubicBezTo>
                  <a:cubicBezTo>
                    <a:pt x="405" y="55"/>
                    <a:pt x="405" y="55"/>
                    <a:pt x="405" y="55"/>
                  </a:cubicBezTo>
                  <a:cubicBezTo>
                    <a:pt x="396" y="53"/>
                    <a:pt x="396" y="53"/>
                    <a:pt x="396" y="53"/>
                  </a:cubicBezTo>
                  <a:cubicBezTo>
                    <a:pt x="394" y="52"/>
                    <a:pt x="394" y="52"/>
                    <a:pt x="394" y="52"/>
                  </a:cubicBezTo>
                  <a:cubicBezTo>
                    <a:pt x="393" y="53"/>
                    <a:pt x="393" y="53"/>
                    <a:pt x="393" y="53"/>
                  </a:cubicBezTo>
                  <a:cubicBezTo>
                    <a:pt x="393" y="53"/>
                    <a:pt x="393" y="53"/>
                    <a:pt x="393" y="53"/>
                  </a:cubicBezTo>
                  <a:cubicBezTo>
                    <a:pt x="368" y="91"/>
                    <a:pt x="368" y="91"/>
                    <a:pt x="368" y="91"/>
                  </a:cubicBezTo>
                  <a:cubicBezTo>
                    <a:pt x="366" y="112"/>
                    <a:pt x="366" y="112"/>
                    <a:pt x="366" y="112"/>
                  </a:cubicBezTo>
                  <a:cubicBezTo>
                    <a:pt x="367" y="114"/>
                    <a:pt x="367" y="114"/>
                    <a:pt x="367" y="114"/>
                  </a:cubicBezTo>
                  <a:cubicBezTo>
                    <a:pt x="375" y="119"/>
                    <a:pt x="375" y="119"/>
                    <a:pt x="375" y="119"/>
                  </a:cubicBezTo>
                  <a:cubicBezTo>
                    <a:pt x="376" y="119"/>
                    <a:pt x="376" y="119"/>
                    <a:pt x="376" y="119"/>
                  </a:cubicBezTo>
                  <a:cubicBezTo>
                    <a:pt x="377" y="119"/>
                    <a:pt x="377" y="119"/>
                    <a:pt x="377" y="119"/>
                  </a:cubicBezTo>
                  <a:cubicBezTo>
                    <a:pt x="377" y="117"/>
                    <a:pt x="377" y="117"/>
                    <a:pt x="377" y="117"/>
                  </a:cubicBezTo>
                  <a:cubicBezTo>
                    <a:pt x="377" y="117"/>
                    <a:pt x="377" y="117"/>
                    <a:pt x="377" y="117"/>
                  </a:cubicBezTo>
                  <a:cubicBezTo>
                    <a:pt x="377" y="116"/>
                    <a:pt x="377" y="116"/>
                    <a:pt x="377" y="116"/>
                  </a:cubicBezTo>
                  <a:cubicBezTo>
                    <a:pt x="377" y="116"/>
                    <a:pt x="377" y="116"/>
                    <a:pt x="377" y="116"/>
                  </a:cubicBezTo>
                  <a:cubicBezTo>
                    <a:pt x="381" y="116"/>
                    <a:pt x="381" y="116"/>
                    <a:pt x="381" y="116"/>
                  </a:cubicBezTo>
                  <a:cubicBezTo>
                    <a:pt x="382" y="117"/>
                    <a:pt x="382" y="117"/>
                    <a:pt x="382" y="117"/>
                  </a:cubicBezTo>
                  <a:cubicBezTo>
                    <a:pt x="387" y="120"/>
                    <a:pt x="387" y="120"/>
                    <a:pt x="387" y="120"/>
                  </a:cubicBezTo>
                  <a:cubicBezTo>
                    <a:pt x="387" y="120"/>
                    <a:pt x="387" y="120"/>
                    <a:pt x="387" y="120"/>
                  </a:cubicBezTo>
                  <a:cubicBezTo>
                    <a:pt x="384" y="131"/>
                    <a:pt x="384" y="131"/>
                    <a:pt x="384" y="131"/>
                  </a:cubicBezTo>
                  <a:cubicBezTo>
                    <a:pt x="384" y="131"/>
                    <a:pt x="384" y="131"/>
                    <a:pt x="384" y="131"/>
                  </a:cubicBezTo>
                  <a:cubicBezTo>
                    <a:pt x="382" y="132"/>
                    <a:pt x="382" y="132"/>
                    <a:pt x="382" y="132"/>
                  </a:cubicBezTo>
                  <a:cubicBezTo>
                    <a:pt x="375" y="130"/>
                    <a:pt x="375" y="130"/>
                    <a:pt x="375" y="130"/>
                  </a:cubicBezTo>
                  <a:cubicBezTo>
                    <a:pt x="374" y="130"/>
                    <a:pt x="374" y="130"/>
                    <a:pt x="374" y="130"/>
                  </a:cubicBezTo>
                  <a:cubicBezTo>
                    <a:pt x="354" y="134"/>
                    <a:pt x="354" y="134"/>
                    <a:pt x="354" y="134"/>
                  </a:cubicBezTo>
                  <a:cubicBezTo>
                    <a:pt x="354" y="134"/>
                    <a:pt x="354" y="134"/>
                    <a:pt x="354" y="134"/>
                  </a:cubicBezTo>
                  <a:cubicBezTo>
                    <a:pt x="364" y="142"/>
                    <a:pt x="364" y="142"/>
                    <a:pt x="364" y="142"/>
                  </a:cubicBezTo>
                  <a:cubicBezTo>
                    <a:pt x="370" y="148"/>
                    <a:pt x="370" y="148"/>
                    <a:pt x="370" y="148"/>
                  </a:cubicBezTo>
                  <a:cubicBezTo>
                    <a:pt x="371" y="149"/>
                    <a:pt x="371" y="149"/>
                    <a:pt x="371" y="149"/>
                  </a:cubicBezTo>
                  <a:cubicBezTo>
                    <a:pt x="371" y="150"/>
                    <a:pt x="371" y="150"/>
                    <a:pt x="371" y="150"/>
                  </a:cubicBezTo>
                  <a:cubicBezTo>
                    <a:pt x="364" y="152"/>
                    <a:pt x="364" y="152"/>
                    <a:pt x="364" y="152"/>
                  </a:cubicBezTo>
                  <a:cubicBezTo>
                    <a:pt x="355" y="151"/>
                    <a:pt x="355" y="151"/>
                    <a:pt x="355" y="151"/>
                  </a:cubicBezTo>
                  <a:cubicBezTo>
                    <a:pt x="355" y="150"/>
                    <a:pt x="355" y="150"/>
                    <a:pt x="355" y="150"/>
                  </a:cubicBezTo>
                  <a:cubicBezTo>
                    <a:pt x="354" y="148"/>
                    <a:pt x="354" y="148"/>
                    <a:pt x="354" y="148"/>
                  </a:cubicBezTo>
                  <a:cubicBezTo>
                    <a:pt x="353" y="148"/>
                    <a:pt x="353" y="148"/>
                    <a:pt x="353" y="148"/>
                  </a:cubicBezTo>
                  <a:cubicBezTo>
                    <a:pt x="342" y="146"/>
                    <a:pt x="342" y="146"/>
                    <a:pt x="342" y="146"/>
                  </a:cubicBezTo>
                  <a:cubicBezTo>
                    <a:pt x="338" y="146"/>
                    <a:pt x="338" y="146"/>
                    <a:pt x="338" y="146"/>
                  </a:cubicBezTo>
                  <a:cubicBezTo>
                    <a:pt x="333" y="146"/>
                    <a:pt x="333" y="146"/>
                    <a:pt x="333" y="146"/>
                  </a:cubicBezTo>
                  <a:cubicBezTo>
                    <a:pt x="313" y="161"/>
                    <a:pt x="313" y="161"/>
                    <a:pt x="313" y="161"/>
                  </a:cubicBezTo>
                  <a:cubicBezTo>
                    <a:pt x="312" y="163"/>
                    <a:pt x="312" y="163"/>
                    <a:pt x="312" y="163"/>
                  </a:cubicBezTo>
                  <a:cubicBezTo>
                    <a:pt x="311" y="164"/>
                    <a:pt x="311" y="164"/>
                    <a:pt x="311" y="164"/>
                  </a:cubicBezTo>
                  <a:cubicBezTo>
                    <a:pt x="313" y="171"/>
                    <a:pt x="313" y="171"/>
                    <a:pt x="313" y="171"/>
                  </a:cubicBezTo>
                  <a:cubicBezTo>
                    <a:pt x="315" y="174"/>
                    <a:pt x="315" y="174"/>
                    <a:pt x="315" y="174"/>
                  </a:cubicBezTo>
                  <a:cubicBezTo>
                    <a:pt x="317" y="175"/>
                    <a:pt x="317" y="175"/>
                    <a:pt x="317" y="175"/>
                  </a:cubicBezTo>
                  <a:cubicBezTo>
                    <a:pt x="319" y="177"/>
                    <a:pt x="319" y="177"/>
                    <a:pt x="319" y="177"/>
                  </a:cubicBezTo>
                  <a:cubicBezTo>
                    <a:pt x="328" y="181"/>
                    <a:pt x="328" y="181"/>
                    <a:pt x="328" y="181"/>
                  </a:cubicBezTo>
                  <a:cubicBezTo>
                    <a:pt x="334" y="184"/>
                    <a:pt x="334" y="184"/>
                    <a:pt x="334" y="184"/>
                  </a:cubicBezTo>
                  <a:cubicBezTo>
                    <a:pt x="339" y="186"/>
                    <a:pt x="339" y="186"/>
                    <a:pt x="339" y="186"/>
                  </a:cubicBezTo>
                  <a:cubicBezTo>
                    <a:pt x="343" y="187"/>
                    <a:pt x="343" y="187"/>
                    <a:pt x="343" y="187"/>
                  </a:cubicBezTo>
                  <a:cubicBezTo>
                    <a:pt x="371" y="184"/>
                    <a:pt x="371" y="184"/>
                    <a:pt x="371" y="184"/>
                  </a:cubicBezTo>
                  <a:cubicBezTo>
                    <a:pt x="387" y="181"/>
                    <a:pt x="387" y="181"/>
                    <a:pt x="387" y="181"/>
                  </a:cubicBezTo>
                  <a:cubicBezTo>
                    <a:pt x="404" y="183"/>
                    <a:pt x="404" y="183"/>
                    <a:pt x="404" y="183"/>
                  </a:cubicBezTo>
                  <a:cubicBezTo>
                    <a:pt x="405" y="192"/>
                    <a:pt x="405" y="192"/>
                    <a:pt x="405" y="192"/>
                  </a:cubicBezTo>
                  <a:cubicBezTo>
                    <a:pt x="387" y="221"/>
                    <a:pt x="387" y="221"/>
                    <a:pt x="387" y="221"/>
                  </a:cubicBezTo>
                  <a:cubicBezTo>
                    <a:pt x="386" y="222"/>
                    <a:pt x="386" y="222"/>
                    <a:pt x="386" y="222"/>
                  </a:cubicBezTo>
                  <a:cubicBezTo>
                    <a:pt x="372" y="225"/>
                    <a:pt x="372" y="225"/>
                    <a:pt x="372" y="225"/>
                  </a:cubicBezTo>
                  <a:cubicBezTo>
                    <a:pt x="357" y="231"/>
                    <a:pt x="357" y="231"/>
                    <a:pt x="357" y="231"/>
                  </a:cubicBezTo>
                  <a:cubicBezTo>
                    <a:pt x="340" y="245"/>
                    <a:pt x="340" y="245"/>
                    <a:pt x="340" y="245"/>
                  </a:cubicBezTo>
                  <a:cubicBezTo>
                    <a:pt x="333" y="258"/>
                    <a:pt x="333" y="258"/>
                    <a:pt x="333" y="258"/>
                  </a:cubicBezTo>
                  <a:cubicBezTo>
                    <a:pt x="334" y="256"/>
                    <a:pt x="334" y="256"/>
                    <a:pt x="334" y="256"/>
                  </a:cubicBezTo>
                  <a:cubicBezTo>
                    <a:pt x="335" y="256"/>
                    <a:pt x="335" y="256"/>
                    <a:pt x="335" y="256"/>
                  </a:cubicBezTo>
                  <a:cubicBezTo>
                    <a:pt x="340" y="255"/>
                    <a:pt x="340" y="255"/>
                    <a:pt x="340" y="255"/>
                  </a:cubicBezTo>
                  <a:cubicBezTo>
                    <a:pt x="341" y="255"/>
                    <a:pt x="341" y="255"/>
                    <a:pt x="341" y="255"/>
                  </a:cubicBezTo>
                  <a:cubicBezTo>
                    <a:pt x="346" y="256"/>
                    <a:pt x="346" y="256"/>
                    <a:pt x="346" y="256"/>
                  </a:cubicBezTo>
                  <a:cubicBezTo>
                    <a:pt x="347" y="256"/>
                    <a:pt x="347" y="256"/>
                    <a:pt x="347" y="256"/>
                  </a:cubicBezTo>
                  <a:cubicBezTo>
                    <a:pt x="351" y="259"/>
                    <a:pt x="351" y="259"/>
                    <a:pt x="351" y="259"/>
                  </a:cubicBezTo>
                  <a:cubicBezTo>
                    <a:pt x="351" y="260"/>
                    <a:pt x="351" y="260"/>
                    <a:pt x="351" y="260"/>
                  </a:cubicBezTo>
                  <a:cubicBezTo>
                    <a:pt x="355" y="271"/>
                    <a:pt x="355" y="271"/>
                    <a:pt x="355" y="271"/>
                  </a:cubicBezTo>
                  <a:cubicBezTo>
                    <a:pt x="348" y="288"/>
                    <a:pt x="348" y="288"/>
                    <a:pt x="348" y="288"/>
                  </a:cubicBezTo>
                  <a:cubicBezTo>
                    <a:pt x="348" y="289"/>
                    <a:pt x="348" y="289"/>
                    <a:pt x="348" y="289"/>
                  </a:cubicBezTo>
                  <a:cubicBezTo>
                    <a:pt x="346" y="289"/>
                    <a:pt x="346" y="289"/>
                    <a:pt x="346" y="289"/>
                  </a:cubicBezTo>
                  <a:cubicBezTo>
                    <a:pt x="341" y="287"/>
                    <a:pt x="341" y="287"/>
                    <a:pt x="341" y="287"/>
                  </a:cubicBezTo>
                  <a:cubicBezTo>
                    <a:pt x="337" y="286"/>
                    <a:pt x="337" y="286"/>
                    <a:pt x="337" y="286"/>
                  </a:cubicBezTo>
                  <a:cubicBezTo>
                    <a:pt x="332" y="282"/>
                    <a:pt x="332" y="282"/>
                    <a:pt x="332" y="282"/>
                  </a:cubicBezTo>
                  <a:cubicBezTo>
                    <a:pt x="329" y="275"/>
                    <a:pt x="329" y="275"/>
                    <a:pt x="329" y="275"/>
                  </a:cubicBezTo>
                  <a:cubicBezTo>
                    <a:pt x="300" y="274"/>
                    <a:pt x="300" y="274"/>
                    <a:pt x="300" y="274"/>
                  </a:cubicBezTo>
                  <a:cubicBezTo>
                    <a:pt x="294" y="271"/>
                    <a:pt x="294" y="271"/>
                    <a:pt x="294" y="271"/>
                  </a:cubicBezTo>
                  <a:cubicBezTo>
                    <a:pt x="289" y="265"/>
                    <a:pt x="289" y="265"/>
                    <a:pt x="289" y="265"/>
                  </a:cubicBezTo>
                  <a:cubicBezTo>
                    <a:pt x="286" y="264"/>
                    <a:pt x="286" y="264"/>
                    <a:pt x="286" y="264"/>
                  </a:cubicBezTo>
                  <a:cubicBezTo>
                    <a:pt x="279" y="264"/>
                    <a:pt x="279" y="264"/>
                    <a:pt x="279" y="264"/>
                  </a:cubicBezTo>
                  <a:cubicBezTo>
                    <a:pt x="270" y="264"/>
                    <a:pt x="270" y="264"/>
                    <a:pt x="270" y="264"/>
                  </a:cubicBezTo>
                  <a:cubicBezTo>
                    <a:pt x="269" y="265"/>
                    <a:pt x="269" y="265"/>
                    <a:pt x="269" y="265"/>
                  </a:cubicBezTo>
                  <a:cubicBezTo>
                    <a:pt x="268" y="266"/>
                    <a:pt x="268" y="266"/>
                    <a:pt x="268" y="266"/>
                  </a:cubicBezTo>
                  <a:cubicBezTo>
                    <a:pt x="268" y="268"/>
                    <a:pt x="268" y="268"/>
                    <a:pt x="268" y="268"/>
                  </a:cubicBezTo>
                  <a:cubicBezTo>
                    <a:pt x="266" y="273"/>
                    <a:pt x="266" y="273"/>
                    <a:pt x="266" y="273"/>
                  </a:cubicBezTo>
                  <a:cubicBezTo>
                    <a:pt x="258" y="291"/>
                    <a:pt x="258" y="291"/>
                    <a:pt x="258" y="291"/>
                  </a:cubicBezTo>
                  <a:cubicBezTo>
                    <a:pt x="257" y="292"/>
                    <a:pt x="257" y="292"/>
                    <a:pt x="257" y="292"/>
                  </a:cubicBezTo>
                  <a:cubicBezTo>
                    <a:pt x="256" y="292"/>
                    <a:pt x="256" y="292"/>
                    <a:pt x="256" y="292"/>
                  </a:cubicBezTo>
                  <a:cubicBezTo>
                    <a:pt x="255" y="292"/>
                    <a:pt x="255" y="292"/>
                    <a:pt x="255" y="292"/>
                  </a:cubicBezTo>
                  <a:cubicBezTo>
                    <a:pt x="254" y="292"/>
                    <a:pt x="254" y="292"/>
                    <a:pt x="254" y="292"/>
                  </a:cubicBezTo>
                  <a:cubicBezTo>
                    <a:pt x="253" y="290"/>
                    <a:pt x="253" y="290"/>
                    <a:pt x="253" y="290"/>
                  </a:cubicBezTo>
                  <a:cubicBezTo>
                    <a:pt x="250" y="285"/>
                    <a:pt x="250" y="285"/>
                    <a:pt x="250" y="285"/>
                  </a:cubicBezTo>
                  <a:cubicBezTo>
                    <a:pt x="246" y="278"/>
                    <a:pt x="246" y="278"/>
                    <a:pt x="246" y="278"/>
                  </a:cubicBezTo>
                  <a:cubicBezTo>
                    <a:pt x="247" y="273"/>
                    <a:pt x="247" y="273"/>
                    <a:pt x="247" y="273"/>
                  </a:cubicBezTo>
                  <a:cubicBezTo>
                    <a:pt x="247" y="266"/>
                    <a:pt x="247" y="266"/>
                    <a:pt x="247" y="266"/>
                  </a:cubicBezTo>
                  <a:cubicBezTo>
                    <a:pt x="246" y="265"/>
                    <a:pt x="246" y="265"/>
                    <a:pt x="246" y="265"/>
                  </a:cubicBezTo>
                  <a:cubicBezTo>
                    <a:pt x="246" y="265"/>
                    <a:pt x="246" y="265"/>
                    <a:pt x="246" y="265"/>
                  </a:cubicBezTo>
                  <a:cubicBezTo>
                    <a:pt x="238" y="258"/>
                    <a:pt x="238" y="258"/>
                    <a:pt x="238" y="258"/>
                  </a:cubicBezTo>
                  <a:cubicBezTo>
                    <a:pt x="228" y="253"/>
                    <a:pt x="228" y="253"/>
                    <a:pt x="228" y="253"/>
                  </a:cubicBezTo>
                  <a:cubicBezTo>
                    <a:pt x="206" y="253"/>
                    <a:pt x="206" y="253"/>
                    <a:pt x="206" y="253"/>
                  </a:cubicBezTo>
                  <a:cubicBezTo>
                    <a:pt x="183" y="250"/>
                    <a:pt x="183" y="250"/>
                    <a:pt x="183" y="250"/>
                  </a:cubicBezTo>
                  <a:cubicBezTo>
                    <a:pt x="160" y="244"/>
                    <a:pt x="160" y="244"/>
                    <a:pt x="160" y="244"/>
                  </a:cubicBezTo>
                  <a:cubicBezTo>
                    <a:pt x="156" y="245"/>
                    <a:pt x="156" y="245"/>
                    <a:pt x="156" y="245"/>
                  </a:cubicBezTo>
                  <a:cubicBezTo>
                    <a:pt x="152" y="248"/>
                    <a:pt x="152" y="248"/>
                    <a:pt x="152" y="248"/>
                  </a:cubicBezTo>
                  <a:cubicBezTo>
                    <a:pt x="151" y="249"/>
                    <a:pt x="151" y="249"/>
                    <a:pt x="151" y="249"/>
                  </a:cubicBezTo>
                  <a:cubicBezTo>
                    <a:pt x="150" y="250"/>
                    <a:pt x="150" y="250"/>
                    <a:pt x="150" y="250"/>
                  </a:cubicBezTo>
                  <a:cubicBezTo>
                    <a:pt x="149" y="251"/>
                    <a:pt x="149" y="251"/>
                    <a:pt x="149" y="251"/>
                  </a:cubicBezTo>
                  <a:cubicBezTo>
                    <a:pt x="149" y="252"/>
                    <a:pt x="149" y="252"/>
                    <a:pt x="149" y="252"/>
                  </a:cubicBezTo>
                  <a:cubicBezTo>
                    <a:pt x="149" y="253"/>
                    <a:pt x="149" y="253"/>
                    <a:pt x="149" y="253"/>
                  </a:cubicBezTo>
                  <a:cubicBezTo>
                    <a:pt x="149" y="262"/>
                    <a:pt x="149" y="262"/>
                    <a:pt x="149" y="262"/>
                  </a:cubicBezTo>
                  <a:cubicBezTo>
                    <a:pt x="147" y="271"/>
                    <a:pt x="147" y="271"/>
                    <a:pt x="147" y="271"/>
                  </a:cubicBezTo>
                  <a:cubicBezTo>
                    <a:pt x="145" y="275"/>
                    <a:pt x="145" y="275"/>
                    <a:pt x="145" y="275"/>
                  </a:cubicBezTo>
                  <a:cubicBezTo>
                    <a:pt x="143" y="276"/>
                    <a:pt x="143" y="276"/>
                    <a:pt x="143" y="276"/>
                  </a:cubicBezTo>
                  <a:cubicBezTo>
                    <a:pt x="142" y="276"/>
                    <a:pt x="142" y="276"/>
                    <a:pt x="142" y="276"/>
                  </a:cubicBezTo>
                  <a:cubicBezTo>
                    <a:pt x="134" y="274"/>
                    <a:pt x="134" y="274"/>
                    <a:pt x="134" y="274"/>
                  </a:cubicBezTo>
                  <a:cubicBezTo>
                    <a:pt x="133" y="274"/>
                    <a:pt x="133" y="274"/>
                    <a:pt x="133" y="274"/>
                  </a:cubicBezTo>
                  <a:cubicBezTo>
                    <a:pt x="132" y="273"/>
                    <a:pt x="132" y="273"/>
                    <a:pt x="132" y="273"/>
                  </a:cubicBezTo>
                  <a:cubicBezTo>
                    <a:pt x="132" y="272"/>
                    <a:pt x="132" y="272"/>
                    <a:pt x="132" y="272"/>
                  </a:cubicBezTo>
                  <a:cubicBezTo>
                    <a:pt x="131" y="267"/>
                    <a:pt x="131" y="267"/>
                    <a:pt x="131" y="267"/>
                  </a:cubicBezTo>
                  <a:cubicBezTo>
                    <a:pt x="132" y="267"/>
                    <a:pt x="132" y="267"/>
                    <a:pt x="132" y="267"/>
                  </a:cubicBezTo>
                  <a:cubicBezTo>
                    <a:pt x="133" y="267"/>
                    <a:pt x="133" y="267"/>
                    <a:pt x="133" y="267"/>
                  </a:cubicBezTo>
                  <a:cubicBezTo>
                    <a:pt x="133" y="268"/>
                    <a:pt x="133" y="268"/>
                    <a:pt x="133" y="268"/>
                  </a:cubicBezTo>
                  <a:cubicBezTo>
                    <a:pt x="134" y="269"/>
                    <a:pt x="134" y="269"/>
                    <a:pt x="134" y="269"/>
                  </a:cubicBezTo>
                  <a:cubicBezTo>
                    <a:pt x="135" y="272"/>
                    <a:pt x="135" y="272"/>
                    <a:pt x="135" y="272"/>
                  </a:cubicBezTo>
                  <a:cubicBezTo>
                    <a:pt x="136" y="272"/>
                    <a:pt x="136" y="272"/>
                    <a:pt x="136" y="272"/>
                  </a:cubicBezTo>
                  <a:cubicBezTo>
                    <a:pt x="137" y="272"/>
                    <a:pt x="137" y="272"/>
                    <a:pt x="137" y="272"/>
                  </a:cubicBezTo>
                  <a:cubicBezTo>
                    <a:pt x="140" y="271"/>
                    <a:pt x="140" y="271"/>
                    <a:pt x="140" y="271"/>
                  </a:cubicBezTo>
                  <a:cubicBezTo>
                    <a:pt x="143" y="269"/>
                    <a:pt x="143" y="269"/>
                    <a:pt x="143" y="269"/>
                  </a:cubicBezTo>
                  <a:cubicBezTo>
                    <a:pt x="143" y="268"/>
                    <a:pt x="143" y="268"/>
                    <a:pt x="143" y="268"/>
                  </a:cubicBezTo>
                  <a:cubicBezTo>
                    <a:pt x="144" y="267"/>
                    <a:pt x="144" y="267"/>
                    <a:pt x="144" y="267"/>
                  </a:cubicBezTo>
                  <a:cubicBezTo>
                    <a:pt x="144" y="265"/>
                    <a:pt x="144" y="265"/>
                    <a:pt x="144" y="265"/>
                  </a:cubicBezTo>
                  <a:cubicBezTo>
                    <a:pt x="144" y="264"/>
                    <a:pt x="144" y="264"/>
                    <a:pt x="144" y="264"/>
                  </a:cubicBezTo>
                  <a:cubicBezTo>
                    <a:pt x="143" y="264"/>
                    <a:pt x="143" y="264"/>
                    <a:pt x="143" y="264"/>
                  </a:cubicBezTo>
                  <a:cubicBezTo>
                    <a:pt x="130" y="251"/>
                    <a:pt x="130" y="251"/>
                    <a:pt x="130" y="251"/>
                  </a:cubicBezTo>
                  <a:cubicBezTo>
                    <a:pt x="129" y="251"/>
                    <a:pt x="129" y="251"/>
                    <a:pt x="129" y="251"/>
                  </a:cubicBezTo>
                  <a:cubicBezTo>
                    <a:pt x="120" y="258"/>
                    <a:pt x="120" y="258"/>
                    <a:pt x="120" y="258"/>
                  </a:cubicBezTo>
                  <a:cubicBezTo>
                    <a:pt x="117" y="261"/>
                    <a:pt x="117" y="261"/>
                    <a:pt x="117" y="261"/>
                  </a:cubicBezTo>
                  <a:cubicBezTo>
                    <a:pt x="113" y="267"/>
                    <a:pt x="113" y="267"/>
                    <a:pt x="113" y="267"/>
                  </a:cubicBezTo>
                  <a:cubicBezTo>
                    <a:pt x="112" y="268"/>
                    <a:pt x="112" y="268"/>
                    <a:pt x="112" y="268"/>
                  </a:cubicBezTo>
                  <a:cubicBezTo>
                    <a:pt x="108" y="296"/>
                    <a:pt x="108" y="296"/>
                    <a:pt x="108" y="296"/>
                  </a:cubicBezTo>
                  <a:cubicBezTo>
                    <a:pt x="108" y="297"/>
                    <a:pt x="108" y="297"/>
                    <a:pt x="108" y="297"/>
                  </a:cubicBezTo>
                  <a:cubicBezTo>
                    <a:pt x="108" y="300"/>
                    <a:pt x="108" y="300"/>
                    <a:pt x="108" y="300"/>
                  </a:cubicBezTo>
                  <a:cubicBezTo>
                    <a:pt x="108" y="301"/>
                    <a:pt x="108" y="301"/>
                    <a:pt x="108" y="301"/>
                  </a:cubicBezTo>
                  <a:cubicBezTo>
                    <a:pt x="109" y="303"/>
                    <a:pt x="109" y="303"/>
                    <a:pt x="109" y="303"/>
                  </a:cubicBezTo>
                  <a:cubicBezTo>
                    <a:pt x="112" y="304"/>
                    <a:pt x="112" y="304"/>
                    <a:pt x="112" y="304"/>
                  </a:cubicBezTo>
                  <a:cubicBezTo>
                    <a:pt x="115" y="304"/>
                    <a:pt x="115" y="304"/>
                    <a:pt x="115" y="304"/>
                  </a:cubicBezTo>
                  <a:cubicBezTo>
                    <a:pt x="116" y="304"/>
                    <a:pt x="116" y="304"/>
                    <a:pt x="116" y="304"/>
                  </a:cubicBezTo>
                  <a:cubicBezTo>
                    <a:pt x="117" y="303"/>
                    <a:pt x="117" y="303"/>
                    <a:pt x="117" y="303"/>
                  </a:cubicBezTo>
                  <a:cubicBezTo>
                    <a:pt x="117" y="302"/>
                    <a:pt x="117" y="302"/>
                    <a:pt x="117" y="302"/>
                  </a:cubicBezTo>
                  <a:cubicBezTo>
                    <a:pt x="116" y="300"/>
                    <a:pt x="116" y="300"/>
                    <a:pt x="116" y="300"/>
                  </a:cubicBezTo>
                  <a:cubicBezTo>
                    <a:pt x="116" y="299"/>
                    <a:pt x="116" y="299"/>
                    <a:pt x="116" y="299"/>
                  </a:cubicBezTo>
                  <a:cubicBezTo>
                    <a:pt x="116" y="299"/>
                    <a:pt x="116" y="299"/>
                    <a:pt x="116" y="299"/>
                  </a:cubicBezTo>
                  <a:cubicBezTo>
                    <a:pt x="115" y="288"/>
                    <a:pt x="115" y="288"/>
                    <a:pt x="115" y="288"/>
                  </a:cubicBezTo>
                  <a:cubicBezTo>
                    <a:pt x="115" y="287"/>
                    <a:pt x="115" y="287"/>
                    <a:pt x="115" y="287"/>
                  </a:cubicBezTo>
                  <a:cubicBezTo>
                    <a:pt x="126" y="272"/>
                    <a:pt x="126" y="272"/>
                    <a:pt x="126" y="272"/>
                  </a:cubicBezTo>
                  <a:cubicBezTo>
                    <a:pt x="127" y="271"/>
                    <a:pt x="127" y="271"/>
                    <a:pt x="127" y="271"/>
                  </a:cubicBezTo>
                  <a:cubicBezTo>
                    <a:pt x="128" y="272"/>
                    <a:pt x="128" y="272"/>
                    <a:pt x="128" y="272"/>
                  </a:cubicBezTo>
                  <a:cubicBezTo>
                    <a:pt x="128" y="272"/>
                    <a:pt x="128" y="272"/>
                    <a:pt x="128" y="272"/>
                  </a:cubicBezTo>
                  <a:cubicBezTo>
                    <a:pt x="137" y="280"/>
                    <a:pt x="137" y="280"/>
                    <a:pt x="137" y="280"/>
                  </a:cubicBezTo>
                  <a:cubicBezTo>
                    <a:pt x="138" y="281"/>
                    <a:pt x="138" y="281"/>
                    <a:pt x="138" y="281"/>
                  </a:cubicBezTo>
                  <a:cubicBezTo>
                    <a:pt x="139" y="324"/>
                    <a:pt x="139" y="324"/>
                    <a:pt x="139" y="324"/>
                  </a:cubicBezTo>
                  <a:cubicBezTo>
                    <a:pt x="139" y="340"/>
                    <a:pt x="139" y="340"/>
                    <a:pt x="139" y="340"/>
                  </a:cubicBezTo>
                  <a:cubicBezTo>
                    <a:pt x="138" y="340"/>
                    <a:pt x="138" y="340"/>
                    <a:pt x="138" y="340"/>
                  </a:cubicBezTo>
                  <a:cubicBezTo>
                    <a:pt x="137" y="341"/>
                    <a:pt x="137" y="341"/>
                    <a:pt x="137" y="341"/>
                  </a:cubicBezTo>
                  <a:cubicBezTo>
                    <a:pt x="137" y="341"/>
                    <a:pt x="137" y="341"/>
                    <a:pt x="137" y="341"/>
                  </a:cubicBezTo>
                  <a:cubicBezTo>
                    <a:pt x="131" y="361"/>
                    <a:pt x="131" y="361"/>
                    <a:pt x="131" y="361"/>
                  </a:cubicBezTo>
                  <a:cubicBezTo>
                    <a:pt x="131" y="361"/>
                    <a:pt x="131" y="361"/>
                    <a:pt x="131" y="361"/>
                  </a:cubicBezTo>
                  <a:cubicBezTo>
                    <a:pt x="132" y="362"/>
                    <a:pt x="132" y="362"/>
                    <a:pt x="132" y="362"/>
                  </a:cubicBezTo>
                  <a:cubicBezTo>
                    <a:pt x="136" y="364"/>
                    <a:pt x="136" y="364"/>
                    <a:pt x="136" y="364"/>
                  </a:cubicBezTo>
                  <a:cubicBezTo>
                    <a:pt x="138" y="364"/>
                    <a:pt x="138" y="364"/>
                    <a:pt x="138" y="364"/>
                  </a:cubicBezTo>
                  <a:cubicBezTo>
                    <a:pt x="146" y="362"/>
                    <a:pt x="146" y="362"/>
                    <a:pt x="146" y="362"/>
                  </a:cubicBezTo>
                  <a:cubicBezTo>
                    <a:pt x="149" y="361"/>
                    <a:pt x="149" y="361"/>
                    <a:pt x="149" y="361"/>
                  </a:cubicBezTo>
                  <a:cubicBezTo>
                    <a:pt x="153" y="360"/>
                    <a:pt x="153" y="360"/>
                    <a:pt x="153" y="360"/>
                  </a:cubicBezTo>
                  <a:cubicBezTo>
                    <a:pt x="155" y="358"/>
                    <a:pt x="155" y="358"/>
                    <a:pt x="155" y="358"/>
                  </a:cubicBezTo>
                  <a:cubicBezTo>
                    <a:pt x="156" y="357"/>
                    <a:pt x="156" y="357"/>
                    <a:pt x="156" y="357"/>
                  </a:cubicBezTo>
                  <a:cubicBezTo>
                    <a:pt x="157" y="356"/>
                    <a:pt x="157" y="356"/>
                    <a:pt x="157" y="356"/>
                  </a:cubicBezTo>
                  <a:cubicBezTo>
                    <a:pt x="158" y="356"/>
                    <a:pt x="158" y="356"/>
                    <a:pt x="158" y="356"/>
                  </a:cubicBezTo>
                  <a:cubicBezTo>
                    <a:pt x="164" y="356"/>
                    <a:pt x="164" y="356"/>
                    <a:pt x="164" y="356"/>
                  </a:cubicBezTo>
                  <a:cubicBezTo>
                    <a:pt x="169" y="356"/>
                    <a:pt x="169" y="356"/>
                    <a:pt x="169" y="356"/>
                  </a:cubicBezTo>
                  <a:cubicBezTo>
                    <a:pt x="187" y="358"/>
                    <a:pt x="187" y="358"/>
                    <a:pt x="187" y="358"/>
                  </a:cubicBezTo>
                  <a:cubicBezTo>
                    <a:pt x="187" y="359"/>
                    <a:pt x="187" y="359"/>
                    <a:pt x="187" y="359"/>
                  </a:cubicBezTo>
                  <a:cubicBezTo>
                    <a:pt x="187" y="367"/>
                    <a:pt x="187" y="367"/>
                    <a:pt x="187" y="367"/>
                  </a:cubicBezTo>
                  <a:cubicBezTo>
                    <a:pt x="184" y="382"/>
                    <a:pt x="184" y="382"/>
                    <a:pt x="184" y="382"/>
                  </a:cubicBezTo>
                  <a:cubicBezTo>
                    <a:pt x="174" y="386"/>
                    <a:pt x="174" y="386"/>
                    <a:pt x="174" y="386"/>
                  </a:cubicBezTo>
                  <a:cubicBezTo>
                    <a:pt x="170" y="386"/>
                    <a:pt x="170" y="386"/>
                    <a:pt x="170" y="386"/>
                  </a:cubicBezTo>
                  <a:cubicBezTo>
                    <a:pt x="169" y="386"/>
                    <a:pt x="169" y="386"/>
                    <a:pt x="169" y="386"/>
                  </a:cubicBezTo>
                  <a:cubicBezTo>
                    <a:pt x="154" y="386"/>
                    <a:pt x="154" y="386"/>
                    <a:pt x="154" y="386"/>
                  </a:cubicBezTo>
                  <a:cubicBezTo>
                    <a:pt x="152" y="386"/>
                    <a:pt x="152" y="386"/>
                    <a:pt x="152" y="386"/>
                  </a:cubicBezTo>
                  <a:cubicBezTo>
                    <a:pt x="135" y="390"/>
                    <a:pt x="135" y="390"/>
                    <a:pt x="135" y="390"/>
                  </a:cubicBezTo>
                  <a:cubicBezTo>
                    <a:pt x="134" y="390"/>
                    <a:pt x="134" y="390"/>
                    <a:pt x="134" y="390"/>
                  </a:cubicBezTo>
                  <a:cubicBezTo>
                    <a:pt x="131" y="403"/>
                    <a:pt x="131" y="403"/>
                    <a:pt x="131" y="403"/>
                  </a:cubicBezTo>
                  <a:cubicBezTo>
                    <a:pt x="131" y="406"/>
                    <a:pt x="131" y="406"/>
                    <a:pt x="131" y="406"/>
                  </a:cubicBezTo>
                  <a:cubicBezTo>
                    <a:pt x="130" y="407"/>
                    <a:pt x="130" y="407"/>
                    <a:pt x="130" y="407"/>
                  </a:cubicBezTo>
                  <a:cubicBezTo>
                    <a:pt x="131" y="416"/>
                    <a:pt x="131" y="416"/>
                    <a:pt x="131" y="416"/>
                  </a:cubicBezTo>
                  <a:cubicBezTo>
                    <a:pt x="125" y="430"/>
                    <a:pt x="125" y="430"/>
                    <a:pt x="125" y="430"/>
                  </a:cubicBezTo>
                  <a:cubicBezTo>
                    <a:pt x="111" y="431"/>
                    <a:pt x="111" y="431"/>
                    <a:pt x="111" y="431"/>
                  </a:cubicBezTo>
                  <a:cubicBezTo>
                    <a:pt x="93" y="438"/>
                    <a:pt x="93" y="438"/>
                    <a:pt x="93" y="438"/>
                  </a:cubicBezTo>
                  <a:cubicBezTo>
                    <a:pt x="87" y="472"/>
                    <a:pt x="87" y="472"/>
                    <a:pt x="87" y="472"/>
                  </a:cubicBezTo>
                  <a:cubicBezTo>
                    <a:pt x="87" y="474"/>
                    <a:pt x="87" y="474"/>
                    <a:pt x="87" y="474"/>
                  </a:cubicBezTo>
                  <a:cubicBezTo>
                    <a:pt x="88" y="475"/>
                    <a:pt x="88" y="475"/>
                    <a:pt x="88" y="475"/>
                  </a:cubicBezTo>
                  <a:cubicBezTo>
                    <a:pt x="111" y="484"/>
                    <a:pt x="111" y="484"/>
                    <a:pt x="111" y="484"/>
                  </a:cubicBezTo>
                  <a:cubicBezTo>
                    <a:pt x="118" y="486"/>
                    <a:pt x="118" y="486"/>
                    <a:pt x="118" y="486"/>
                  </a:cubicBezTo>
                  <a:cubicBezTo>
                    <a:pt x="120" y="486"/>
                    <a:pt x="120" y="486"/>
                    <a:pt x="120" y="486"/>
                  </a:cubicBezTo>
                  <a:cubicBezTo>
                    <a:pt x="121" y="486"/>
                    <a:pt x="121" y="486"/>
                    <a:pt x="121" y="486"/>
                  </a:cubicBezTo>
                  <a:cubicBezTo>
                    <a:pt x="124" y="484"/>
                    <a:pt x="124" y="484"/>
                    <a:pt x="124" y="484"/>
                  </a:cubicBezTo>
                  <a:cubicBezTo>
                    <a:pt x="125" y="483"/>
                    <a:pt x="125" y="483"/>
                    <a:pt x="125" y="483"/>
                  </a:cubicBezTo>
                  <a:cubicBezTo>
                    <a:pt x="125" y="483"/>
                    <a:pt x="125" y="483"/>
                    <a:pt x="125" y="483"/>
                  </a:cubicBezTo>
                  <a:cubicBezTo>
                    <a:pt x="126" y="479"/>
                    <a:pt x="126" y="479"/>
                    <a:pt x="126" y="479"/>
                  </a:cubicBezTo>
                  <a:cubicBezTo>
                    <a:pt x="127" y="476"/>
                    <a:pt x="127" y="476"/>
                    <a:pt x="127" y="476"/>
                  </a:cubicBezTo>
                  <a:cubicBezTo>
                    <a:pt x="127" y="476"/>
                    <a:pt x="127" y="476"/>
                    <a:pt x="127" y="476"/>
                  </a:cubicBezTo>
                  <a:cubicBezTo>
                    <a:pt x="128" y="475"/>
                    <a:pt x="128" y="475"/>
                    <a:pt x="128" y="475"/>
                  </a:cubicBezTo>
                  <a:cubicBezTo>
                    <a:pt x="134" y="474"/>
                    <a:pt x="134" y="474"/>
                    <a:pt x="134" y="474"/>
                  </a:cubicBezTo>
                  <a:cubicBezTo>
                    <a:pt x="135" y="474"/>
                    <a:pt x="135" y="474"/>
                    <a:pt x="135" y="474"/>
                  </a:cubicBezTo>
                  <a:cubicBezTo>
                    <a:pt x="144" y="476"/>
                    <a:pt x="144" y="476"/>
                    <a:pt x="144" y="476"/>
                  </a:cubicBezTo>
                  <a:cubicBezTo>
                    <a:pt x="144" y="476"/>
                    <a:pt x="144" y="476"/>
                    <a:pt x="144" y="476"/>
                  </a:cubicBezTo>
                  <a:cubicBezTo>
                    <a:pt x="147" y="481"/>
                    <a:pt x="147" y="481"/>
                    <a:pt x="147" y="481"/>
                  </a:cubicBezTo>
                  <a:cubicBezTo>
                    <a:pt x="146" y="484"/>
                    <a:pt x="146" y="484"/>
                    <a:pt x="146" y="484"/>
                  </a:cubicBezTo>
                  <a:cubicBezTo>
                    <a:pt x="141" y="487"/>
                    <a:pt x="141" y="487"/>
                    <a:pt x="141" y="487"/>
                  </a:cubicBezTo>
                  <a:cubicBezTo>
                    <a:pt x="134" y="489"/>
                    <a:pt x="134" y="489"/>
                    <a:pt x="134" y="489"/>
                  </a:cubicBezTo>
                  <a:cubicBezTo>
                    <a:pt x="131" y="489"/>
                    <a:pt x="131" y="489"/>
                    <a:pt x="131" y="489"/>
                  </a:cubicBezTo>
                  <a:cubicBezTo>
                    <a:pt x="130" y="490"/>
                    <a:pt x="130" y="490"/>
                    <a:pt x="130" y="490"/>
                  </a:cubicBezTo>
                  <a:cubicBezTo>
                    <a:pt x="129" y="490"/>
                    <a:pt x="129" y="490"/>
                    <a:pt x="129" y="490"/>
                  </a:cubicBezTo>
                  <a:cubicBezTo>
                    <a:pt x="127" y="499"/>
                    <a:pt x="127" y="499"/>
                    <a:pt x="127" y="499"/>
                  </a:cubicBezTo>
                  <a:cubicBezTo>
                    <a:pt x="127" y="500"/>
                    <a:pt x="127" y="500"/>
                    <a:pt x="127" y="500"/>
                  </a:cubicBezTo>
                  <a:cubicBezTo>
                    <a:pt x="129" y="501"/>
                    <a:pt x="129" y="501"/>
                    <a:pt x="129" y="501"/>
                  </a:cubicBezTo>
                  <a:cubicBezTo>
                    <a:pt x="130" y="502"/>
                    <a:pt x="130" y="502"/>
                    <a:pt x="130" y="502"/>
                  </a:cubicBezTo>
                  <a:cubicBezTo>
                    <a:pt x="146" y="507"/>
                    <a:pt x="146" y="507"/>
                    <a:pt x="146" y="507"/>
                  </a:cubicBezTo>
                  <a:cubicBezTo>
                    <a:pt x="147" y="507"/>
                    <a:pt x="147" y="507"/>
                    <a:pt x="147" y="507"/>
                  </a:cubicBezTo>
                  <a:cubicBezTo>
                    <a:pt x="151" y="506"/>
                    <a:pt x="151" y="506"/>
                    <a:pt x="151" y="506"/>
                  </a:cubicBezTo>
                  <a:cubicBezTo>
                    <a:pt x="153" y="505"/>
                    <a:pt x="153" y="505"/>
                    <a:pt x="153" y="505"/>
                  </a:cubicBezTo>
                  <a:cubicBezTo>
                    <a:pt x="154" y="503"/>
                    <a:pt x="154" y="503"/>
                    <a:pt x="154" y="503"/>
                  </a:cubicBezTo>
                  <a:cubicBezTo>
                    <a:pt x="157" y="498"/>
                    <a:pt x="157" y="498"/>
                    <a:pt x="157" y="498"/>
                  </a:cubicBezTo>
                  <a:cubicBezTo>
                    <a:pt x="158" y="495"/>
                    <a:pt x="158" y="495"/>
                    <a:pt x="158" y="495"/>
                  </a:cubicBezTo>
                  <a:cubicBezTo>
                    <a:pt x="159" y="493"/>
                    <a:pt x="159" y="493"/>
                    <a:pt x="159" y="493"/>
                  </a:cubicBezTo>
                  <a:cubicBezTo>
                    <a:pt x="160" y="492"/>
                    <a:pt x="160" y="492"/>
                    <a:pt x="160" y="492"/>
                  </a:cubicBezTo>
                  <a:cubicBezTo>
                    <a:pt x="166" y="487"/>
                    <a:pt x="166" y="487"/>
                    <a:pt x="166" y="487"/>
                  </a:cubicBezTo>
                  <a:cubicBezTo>
                    <a:pt x="166" y="487"/>
                    <a:pt x="166" y="487"/>
                    <a:pt x="166" y="487"/>
                  </a:cubicBezTo>
                  <a:cubicBezTo>
                    <a:pt x="167" y="487"/>
                    <a:pt x="167" y="487"/>
                    <a:pt x="167" y="487"/>
                  </a:cubicBezTo>
                  <a:cubicBezTo>
                    <a:pt x="174" y="493"/>
                    <a:pt x="174" y="493"/>
                    <a:pt x="174" y="493"/>
                  </a:cubicBezTo>
                  <a:cubicBezTo>
                    <a:pt x="177" y="495"/>
                    <a:pt x="177" y="495"/>
                    <a:pt x="177" y="495"/>
                  </a:cubicBezTo>
                  <a:cubicBezTo>
                    <a:pt x="178" y="498"/>
                    <a:pt x="178" y="498"/>
                    <a:pt x="178" y="498"/>
                  </a:cubicBezTo>
                  <a:cubicBezTo>
                    <a:pt x="177" y="501"/>
                    <a:pt x="177" y="501"/>
                    <a:pt x="177" y="501"/>
                  </a:cubicBezTo>
                  <a:cubicBezTo>
                    <a:pt x="171" y="514"/>
                    <a:pt x="171" y="514"/>
                    <a:pt x="171" y="514"/>
                  </a:cubicBezTo>
                  <a:cubicBezTo>
                    <a:pt x="168" y="519"/>
                    <a:pt x="168" y="519"/>
                    <a:pt x="168" y="519"/>
                  </a:cubicBezTo>
                  <a:cubicBezTo>
                    <a:pt x="167" y="521"/>
                    <a:pt x="167" y="521"/>
                    <a:pt x="167" y="521"/>
                  </a:cubicBezTo>
                  <a:cubicBezTo>
                    <a:pt x="168" y="522"/>
                    <a:pt x="168" y="522"/>
                    <a:pt x="168" y="522"/>
                  </a:cubicBezTo>
                  <a:cubicBezTo>
                    <a:pt x="169" y="524"/>
                    <a:pt x="169" y="524"/>
                    <a:pt x="169" y="524"/>
                  </a:cubicBezTo>
                  <a:cubicBezTo>
                    <a:pt x="169" y="524"/>
                    <a:pt x="169" y="524"/>
                    <a:pt x="169" y="524"/>
                  </a:cubicBezTo>
                  <a:cubicBezTo>
                    <a:pt x="170" y="525"/>
                    <a:pt x="170" y="525"/>
                    <a:pt x="170" y="525"/>
                  </a:cubicBezTo>
                  <a:cubicBezTo>
                    <a:pt x="183" y="527"/>
                    <a:pt x="183" y="527"/>
                    <a:pt x="183" y="527"/>
                  </a:cubicBezTo>
                  <a:cubicBezTo>
                    <a:pt x="187" y="528"/>
                    <a:pt x="187" y="528"/>
                    <a:pt x="187" y="528"/>
                  </a:cubicBezTo>
                  <a:cubicBezTo>
                    <a:pt x="190" y="528"/>
                    <a:pt x="190" y="528"/>
                    <a:pt x="190" y="528"/>
                  </a:cubicBezTo>
                  <a:cubicBezTo>
                    <a:pt x="200" y="528"/>
                    <a:pt x="200" y="528"/>
                    <a:pt x="200" y="528"/>
                  </a:cubicBezTo>
                  <a:cubicBezTo>
                    <a:pt x="236" y="526"/>
                    <a:pt x="236" y="526"/>
                    <a:pt x="236" y="526"/>
                  </a:cubicBezTo>
                  <a:cubicBezTo>
                    <a:pt x="248" y="525"/>
                    <a:pt x="248" y="525"/>
                    <a:pt x="248" y="525"/>
                  </a:cubicBezTo>
                  <a:cubicBezTo>
                    <a:pt x="250" y="525"/>
                    <a:pt x="250" y="525"/>
                    <a:pt x="250" y="525"/>
                  </a:cubicBezTo>
                  <a:cubicBezTo>
                    <a:pt x="254" y="524"/>
                    <a:pt x="254" y="524"/>
                    <a:pt x="254" y="524"/>
                  </a:cubicBezTo>
                  <a:cubicBezTo>
                    <a:pt x="258" y="521"/>
                    <a:pt x="258" y="521"/>
                    <a:pt x="258" y="521"/>
                  </a:cubicBezTo>
                  <a:cubicBezTo>
                    <a:pt x="260" y="521"/>
                    <a:pt x="260" y="521"/>
                    <a:pt x="260" y="521"/>
                  </a:cubicBezTo>
                  <a:cubicBezTo>
                    <a:pt x="272" y="522"/>
                    <a:pt x="272" y="522"/>
                    <a:pt x="272" y="522"/>
                  </a:cubicBezTo>
                  <a:cubicBezTo>
                    <a:pt x="273" y="522"/>
                    <a:pt x="273" y="522"/>
                    <a:pt x="273" y="522"/>
                  </a:cubicBezTo>
                  <a:cubicBezTo>
                    <a:pt x="273" y="523"/>
                    <a:pt x="273" y="523"/>
                    <a:pt x="273" y="523"/>
                  </a:cubicBezTo>
                  <a:cubicBezTo>
                    <a:pt x="273" y="554"/>
                    <a:pt x="273" y="554"/>
                    <a:pt x="273" y="554"/>
                  </a:cubicBezTo>
                  <a:cubicBezTo>
                    <a:pt x="273" y="555"/>
                    <a:pt x="273" y="555"/>
                    <a:pt x="273" y="555"/>
                  </a:cubicBezTo>
                  <a:cubicBezTo>
                    <a:pt x="271" y="555"/>
                    <a:pt x="271" y="555"/>
                    <a:pt x="271" y="555"/>
                  </a:cubicBezTo>
                  <a:cubicBezTo>
                    <a:pt x="266" y="551"/>
                    <a:pt x="266" y="551"/>
                    <a:pt x="266" y="551"/>
                  </a:cubicBezTo>
                  <a:cubicBezTo>
                    <a:pt x="265" y="550"/>
                    <a:pt x="265" y="550"/>
                    <a:pt x="265" y="550"/>
                  </a:cubicBezTo>
                  <a:cubicBezTo>
                    <a:pt x="265" y="549"/>
                    <a:pt x="265" y="549"/>
                    <a:pt x="265" y="549"/>
                  </a:cubicBezTo>
                  <a:cubicBezTo>
                    <a:pt x="260" y="547"/>
                    <a:pt x="260" y="547"/>
                    <a:pt x="260" y="547"/>
                  </a:cubicBezTo>
                  <a:cubicBezTo>
                    <a:pt x="254" y="546"/>
                    <a:pt x="254" y="546"/>
                    <a:pt x="254" y="546"/>
                  </a:cubicBezTo>
                  <a:cubicBezTo>
                    <a:pt x="222" y="548"/>
                    <a:pt x="222" y="548"/>
                    <a:pt x="222" y="548"/>
                  </a:cubicBezTo>
                  <a:cubicBezTo>
                    <a:pt x="221" y="548"/>
                    <a:pt x="221" y="548"/>
                    <a:pt x="221" y="548"/>
                  </a:cubicBezTo>
                  <a:cubicBezTo>
                    <a:pt x="220" y="549"/>
                    <a:pt x="220" y="549"/>
                    <a:pt x="220" y="549"/>
                  </a:cubicBezTo>
                  <a:cubicBezTo>
                    <a:pt x="218" y="551"/>
                    <a:pt x="218" y="551"/>
                    <a:pt x="218" y="551"/>
                  </a:cubicBezTo>
                  <a:cubicBezTo>
                    <a:pt x="186" y="600"/>
                    <a:pt x="186" y="600"/>
                    <a:pt x="186" y="600"/>
                  </a:cubicBezTo>
                  <a:cubicBezTo>
                    <a:pt x="186" y="600"/>
                    <a:pt x="186" y="600"/>
                    <a:pt x="186" y="600"/>
                  </a:cubicBezTo>
                  <a:cubicBezTo>
                    <a:pt x="186" y="601"/>
                    <a:pt x="186" y="601"/>
                    <a:pt x="186" y="601"/>
                  </a:cubicBezTo>
                  <a:cubicBezTo>
                    <a:pt x="186" y="602"/>
                    <a:pt x="186" y="602"/>
                    <a:pt x="186" y="602"/>
                  </a:cubicBezTo>
                  <a:cubicBezTo>
                    <a:pt x="187" y="603"/>
                    <a:pt x="187" y="603"/>
                    <a:pt x="187" y="603"/>
                  </a:cubicBezTo>
                  <a:cubicBezTo>
                    <a:pt x="198" y="604"/>
                    <a:pt x="198" y="604"/>
                    <a:pt x="198" y="604"/>
                  </a:cubicBezTo>
                  <a:cubicBezTo>
                    <a:pt x="181" y="641"/>
                    <a:pt x="181" y="641"/>
                    <a:pt x="181" y="641"/>
                  </a:cubicBezTo>
                  <a:cubicBezTo>
                    <a:pt x="170" y="648"/>
                    <a:pt x="170" y="648"/>
                    <a:pt x="170" y="648"/>
                  </a:cubicBezTo>
                  <a:cubicBezTo>
                    <a:pt x="169" y="648"/>
                    <a:pt x="169" y="648"/>
                    <a:pt x="169" y="648"/>
                  </a:cubicBezTo>
                  <a:cubicBezTo>
                    <a:pt x="166" y="648"/>
                    <a:pt x="166" y="648"/>
                    <a:pt x="166" y="648"/>
                  </a:cubicBezTo>
                  <a:cubicBezTo>
                    <a:pt x="163" y="649"/>
                    <a:pt x="163" y="649"/>
                    <a:pt x="163" y="649"/>
                  </a:cubicBezTo>
                  <a:cubicBezTo>
                    <a:pt x="159" y="653"/>
                    <a:pt x="159" y="653"/>
                    <a:pt x="159" y="653"/>
                  </a:cubicBezTo>
                  <a:cubicBezTo>
                    <a:pt x="159" y="654"/>
                    <a:pt x="159" y="654"/>
                    <a:pt x="159" y="654"/>
                  </a:cubicBezTo>
                  <a:cubicBezTo>
                    <a:pt x="159" y="656"/>
                    <a:pt x="159" y="656"/>
                    <a:pt x="159" y="656"/>
                  </a:cubicBezTo>
                  <a:cubicBezTo>
                    <a:pt x="159" y="657"/>
                    <a:pt x="159" y="657"/>
                    <a:pt x="159" y="657"/>
                  </a:cubicBezTo>
                  <a:cubicBezTo>
                    <a:pt x="153" y="663"/>
                    <a:pt x="153" y="663"/>
                    <a:pt x="153" y="663"/>
                  </a:cubicBezTo>
                  <a:cubicBezTo>
                    <a:pt x="130" y="681"/>
                    <a:pt x="130" y="681"/>
                    <a:pt x="130" y="681"/>
                  </a:cubicBezTo>
                  <a:cubicBezTo>
                    <a:pt x="113" y="688"/>
                    <a:pt x="113" y="688"/>
                    <a:pt x="113" y="688"/>
                  </a:cubicBezTo>
                  <a:cubicBezTo>
                    <a:pt x="112" y="688"/>
                    <a:pt x="112" y="688"/>
                    <a:pt x="112" y="688"/>
                  </a:cubicBezTo>
                  <a:cubicBezTo>
                    <a:pt x="109" y="691"/>
                    <a:pt x="109" y="691"/>
                    <a:pt x="109" y="691"/>
                  </a:cubicBezTo>
                  <a:cubicBezTo>
                    <a:pt x="109" y="692"/>
                    <a:pt x="109" y="692"/>
                    <a:pt x="109" y="692"/>
                  </a:cubicBezTo>
                  <a:cubicBezTo>
                    <a:pt x="110" y="692"/>
                    <a:pt x="110" y="692"/>
                    <a:pt x="110" y="692"/>
                  </a:cubicBezTo>
                  <a:cubicBezTo>
                    <a:pt x="113" y="694"/>
                    <a:pt x="113" y="694"/>
                    <a:pt x="113" y="694"/>
                  </a:cubicBezTo>
                  <a:cubicBezTo>
                    <a:pt x="117" y="694"/>
                    <a:pt x="117" y="694"/>
                    <a:pt x="117" y="694"/>
                  </a:cubicBezTo>
                  <a:cubicBezTo>
                    <a:pt x="131" y="692"/>
                    <a:pt x="131" y="692"/>
                    <a:pt x="131" y="692"/>
                  </a:cubicBezTo>
                  <a:cubicBezTo>
                    <a:pt x="144" y="689"/>
                    <a:pt x="144" y="689"/>
                    <a:pt x="144" y="689"/>
                  </a:cubicBezTo>
                  <a:cubicBezTo>
                    <a:pt x="145" y="688"/>
                    <a:pt x="145" y="688"/>
                    <a:pt x="145" y="688"/>
                  </a:cubicBezTo>
                  <a:cubicBezTo>
                    <a:pt x="146" y="687"/>
                    <a:pt x="146" y="687"/>
                    <a:pt x="146" y="687"/>
                  </a:cubicBezTo>
                  <a:cubicBezTo>
                    <a:pt x="145" y="686"/>
                    <a:pt x="145" y="686"/>
                    <a:pt x="145" y="686"/>
                  </a:cubicBezTo>
                  <a:cubicBezTo>
                    <a:pt x="145" y="685"/>
                    <a:pt x="145" y="685"/>
                    <a:pt x="145" y="685"/>
                  </a:cubicBezTo>
                  <a:cubicBezTo>
                    <a:pt x="145" y="684"/>
                    <a:pt x="145" y="684"/>
                    <a:pt x="145" y="684"/>
                  </a:cubicBezTo>
                  <a:cubicBezTo>
                    <a:pt x="147" y="682"/>
                    <a:pt x="147" y="682"/>
                    <a:pt x="147" y="682"/>
                  </a:cubicBezTo>
                  <a:cubicBezTo>
                    <a:pt x="152" y="681"/>
                    <a:pt x="152" y="681"/>
                    <a:pt x="152" y="681"/>
                  </a:cubicBezTo>
                  <a:cubicBezTo>
                    <a:pt x="167" y="677"/>
                    <a:pt x="167" y="677"/>
                    <a:pt x="167" y="677"/>
                  </a:cubicBezTo>
                  <a:cubicBezTo>
                    <a:pt x="172" y="677"/>
                    <a:pt x="172" y="677"/>
                    <a:pt x="172" y="677"/>
                  </a:cubicBezTo>
                  <a:cubicBezTo>
                    <a:pt x="173" y="678"/>
                    <a:pt x="173" y="678"/>
                    <a:pt x="173" y="678"/>
                  </a:cubicBezTo>
                  <a:cubicBezTo>
                    <a:pt x="190" y="685"/>
                    <a:pt x="190" y="685"/>
                    <a:pt x="190" y="685"/>
                  </a:cubicBezTo>
                  <a:cubicBezTo>
                    <a:pt x="216" y="684"/>
                    <a:pt x="216" y="684"/>
                    <a:pt x="216" y="684"/>
                  </a:cubicBezTo>
                  <a:cubicBezTo>
                    <a:pt x="229" y="683"/>
                    <a:pt x="229" y="683"/>
                    <a:pt x="229" y="683"/>
                  </a:cubicBezTo>
                  <a:cubicBezTo>
                    <a:pt x="231" y="682"/>
                    <a:pt x="231" y="682"/>
                    <a:pt x="231" y="682"/>
                  </a:cubicBezTo>
                  <a:cubicBezTo>
                    <a:pt x="233" y="681"/>
                    <a:pt x="233" y="681"/>
                    <a:pt x="233" y="681"/>
                  </a:cubicBezTo>
                  <a:cubicBezTo>
                    <a:pt x="241" y="672"/>
                    <a:pt x="241" y="672"/>
                    <a:pt x="241" y="672"/>
                  </a:cubicBezTo>
                  <a:cubicBezTo>
                    <a:pt x="250" y="660"/>
                    <a:pt x="250" y="660"/>
                    <a:pt x="250" y="660"/>
                  </a:cubicBezTo>
                  <a:cubicBezTo>
                    <a:pt x="250" y="659"/>
                    <a:pt x="250" y="659"/>
                    <a:pt x="250" y="659"/>
                  </a:cubicBezTo>
                  <a:cubicBezTo>
                    <a:pt x="251" y="658"/>
                    <a:pt x="251" y="658"/>
                    <a:pt x="251" y="658"/>
                  </a:cubicBezTo>
                  <a:cubicBezTo>
                    <a:pt x="251" y="657"/>
                    <a:pt x="251" y="657"/>
                    <a:pt x="251" y="657"/>
                  </a:cubicBezTo>
                  <a:cubicBezTo>
                    <a:pt x="265" y="661"/>
                    <a:pt x="265" y="661"/>
                    <a:pt x="265" y="661"/>
                  </a:cubicBezTo>
                  <a:cubicBezTo>
                    <a:pt x="278" y="668"/>
                    <a:pt x="278" y="668"/>
                    <a:pt x="278" y="668"/>
                  </a:cubicBezTo>
                  <a:cubicBezTo>
                    <a:pt x="282" y="674"/>
                    <a:pt x="282" y="674"/>
                    <a:pt x="282" y="674"/>
                  </a:cubicBezTo>
                  <a:cubicBezTo>
                    <a:pt x="282" y="674"/>
                    <a:pt x="282" y="674"/>
                    <a:pt x="282" y="674"/>
                  </a:cubicBezTo>
                  <a:cubicBezTo>
                    <a:pt x="256" y="682"/>
                    <a:pt x="256" y="682"/>
                    <a:pt x="256" y="682"/>
                  </a:cubicBezTo>
                  <a:cubicBezTo>
                    <a:pt x="229" y="687"/>
                    <a:pt x="229" y="687"/>
                    <a:pt x="229" y="687"/>
                  </a:cubicBezTo>
                  <a:cubicBezTo>
                    <a:pt x="219" y="691"/>
                    <a:pt x="219" y="691"/>
                    <a:pt x="219" y="691"/>
                  </a:cubicBezTo>
                  <a:cubicBezTo>
                    <a:pt x="210" y="695"/>
                    <a:pt x="210" y="695"/>
                    <a:pt x="210" y="695"/>
                  </a:cubicBezTo>
                  <a:cubicBezTo>
                    <a:pt x="208" y="695"/>
                    <a:pt x="208" y="695"/>
                    <a:pt x="208" y="695"/>
                  </a:cubicBezTo>
                  <a:cubicBezTo>
                    <a:pt x="206" y="695"/>
                    <a:pt x="206" y="695"/>
                    <a:pt x="206" y="695"/>
                  </a:cubicBezTo>
                  <a:cubicBezTo>
                    <a:pt x="205" y="695"/>
                    <a:pt x="205" y="695"/>
                    <a:pt x="205" y="695"/>
                  </a:cubicBezTo>
                  <a:cubicBezTo>
                    <a:pt x="188" y="691"/>
                    <a:pt x="188" y="691"/>
                    <a:pt x="188" y="691"/>
                  </a:cubicBezTo>
                  <a:cubicBezTo>
                    <a:pt x="158" y="691"/>
                    <a:pt x="158" y="691"/>
                    <a:pt x="158" y="691"/>
                  </a:cubicBezTo>
                  <a:cubicBezTo>
                    <a:pt x="156" y="691"/>
                    <a:pt x="156" y="691"/>
                    <a:pt x="156" y="691"/>
                  </a:cubicBezTo>
                  <a:cubicBezTo>
                    <a:pt x="154" y="692"/>
                    <a:pt x="154" y="692"/>
                    <a:pt x="154" y="692"/>
                  </a:cubicBezTo>
                  <a:cubicBezTo>
                    <a:pt x="153" y="693"/>
                    <a:pt x="153" y="693"/>
                    <a:pt x="153" y="693"/>
                  </a:cubicBezTo>
                  <a:cubicBezTo>
                    <a:pt x="149" y="696"/>
                    <a:pt x="149" y="696"/>
                    <a:pt x="149" y="696"/>
                  </a:cubicBezTo>
                  <a:cubicBezTo>
                    <a:pt x="149" y="697"/>
                    <a:pt x="149" y="697"/>
                    <a:pt x="149" y="697"/>
                  </a:cubicBezTo>
                  <a:cubicBezTo>
                    <a:pt x="147" y="705"/>
                    <a:pt x="147" y="705"/>
                    <a:pt x="147" y="705"/>
                  </a:cubicBezTo>
                  <a:cubicBezTo>
                    <a:pt x="148" y="710"/>
                    <a:pt x="148" y="710"/>
                    <a:pt x="148" y="710"/>
                  </a:cubicBezTo>
                  <a:cubicBezTo>
                    <a:pt x="146" y="714"/>
                    <a:pt x="146" y="714"/>
                    <a:pt x="146" y="714"/>
                  </a:cubicBezTo>
                  <a:cubicBezTo>
                    <a:pt x="135" y="721"/>
                    <a:pt x="135" y="721"/>
                    <a:pt x="135" y="721"/>
                  </a:cubicBezTo>
                  <a:cubicBezTo>
                    <a:pt x="134" y="722"/>
                    <a:pt x="134" y="722"/>
                    <a:pt x="134" y="722"/>
                  </a:cubicBezTo>
                  <a:cubicBezTo>
                    <a:pt x="122" y="725"/>
                    <a:pt x="122" y="725"/>
                    <a:pt x="122" y="725"/>
                  </a:cubicBezTo>
                  <a:cubicBezTo>
                    <a:pt x="120" y="736"/>
                    <a:pt x="120" y="736"/>
                    <a:pt x="120" y="736"/>
                  </a:cubicBezTo>
                  <a:cubicBezTo>
                    <a:pt x="119" y="756"/>
                    <a:pt x="119" y="756"/>
                    <a:pt x="119" y="756"/>
                  </a:cubicBezTo>
                  <a:cubicBezTo>
                    <a:pt x="121" y="763"/>
                    <a:pt x="121" y="763"/>
                    <a:pt x="121" y="763"/>
                  </a:cubicBezTo>
                  <a:cubicBezTo>
                    <a:pt x="129" y="765"/>
                    <a:pt x="129" y="765"/>
                    <a:pt x="129" y="765"/>
                  </a:cubicBezTo>
                  <a:cubicBezTo>
                    <a:pt x="131" y="766"/>
                    <a:pt x="131" y="766"/>
                    <a:pt x="131" y="766"/>
                  </a:cubicBezTo>
                  <a:cubicBezTo>
                    <a:pt x="133" y="767"/>
                    <a:pt x="133" y="767"/>
                    <a:pt x="133" y="767"/>
                  </a:cubicBezTo>
                  <a:cubicBezTo>
                    <a:pt x="134" y="767"/>
                    <a:pt x="134" y="767"/>
                    <a:pt x="134" y="767"/>
                  </a:cubicBezTo>
                  <a:cubicBezTo>
                    <a:pt x="134" y="769"/>
                    <a:pt x="134" y="769"/>
                    <a:pt x="134" y="769"/>
                  </a:cubicBezTo>
                  <a:cubicBezTo>
                    <a:pt x="134" y="772"/>
                    <a:pt x="134" y="772"/>
                    <a:pt x="134" y="772"/>
                  </a:cubicBezTo>
                  <a:cubicBezTo>
                    <a:pt x="115" y="774"/>
                    <a:pt x="115" y="774"/>
                    <a:pt x="115" y="774"/>
                  </a:cubicBezTo>
                  <a:cubicBezTo>
                    <a:pt x="106" y="774"/>
                    <a:pt x="106" y="774"/>
                    <a:pt x="106" y="774"/>
                  </a:cubicBezTo>
                  <a:cubicBezTo>
                    <a:pt x="102" y="774"/>
                    <a:pt x="102" y="774"/>
                    <a:pt x="102" y="774"/>
                  </a:cubicBezTo>
                  <a:cubicBezTo>
                    <a:pt x="69" y="765"/>
                    <a:pt x="69" y="765"/>
                    <a:pt x="69" y="765"/>
                  </a:cubicBezTo>
                  <a:cubicBezTo>
                    <a:pt x="70" y="761"/>
                    <a:pt x="70" y="761"/>
                    <a:pt x="70" y="761"/>
                  </a:cubicBezTo>
                  <a:cubicBezTo>
                    <a:pt x="70" y="758"/>
                    <a:pt x="70" y="758"/>
                    <a:pt x="70" y="758"/>
                  </a:cubicBezTo>
                  <a:cubicBezTo>
                    <a:pt x="70" y="757"/>
                    <a:pt x="70" y="757"/>
                    <a:pt x="70" y="757"/>
                  </a:cubicBezTo>
                  <a:cubicBezTo>
                    <a:pt x="69" y="757"/>
                    <a:pt x="69" y="757"/>
                    <a:pt x="69" y="757"/>
                  </a:cubicBezTo>
                  <a:cubicBezTo>
                    <a:pt x="68" y="757"/>
                    <a:pt x="68" y="757"/>
                    <a:pt x="68" y="757"/>
                  </a:cubicBezTo>
                  <a:cubicBezTo>
                    <a:pt x="63" y="758"/>
                    <a:pt x="63" y="758"/>
                    <a:pt x="63" y="758"/>
                  </a:cubicBezTo>
                  <a:cubicBezTo>
                    <a:pt x="56" y="760"/>
                    <a:pt x="56" y="760"/>
                    <a:pt x="56" y="760"/>
                  </a:cubicBezTo>
                  <a:cubicBezTo>
                    <a:pt x="53" y="761"/>
                    <a:pt x="53" y="761"/>
                    <a:pt x="53" y="761"/>
                  </a:cubicBezTo>
                  <a:cubicBezTo>
                    <a:pt x="52" y="762"/>
                    <a:pt x="52" y="762"/>
                    <a:pt x="52" y="762"/>
                  </a:cubicBezTo>
                  <a:cubicBezTo>
                    <a:pt x="38" y="769"/>
                    <a:pt x="38" y="769"/>
                    <a:pt x="38" y="769"/>
                  </a:cubicBezTo>
                  <a:cubicBezTo>
                    <a:pt x="21" y="780"/>
                    <a:pt x="21" y="780"/>
                    <a:pt x="21" y="780"/>
                  </a:cubicBezTo>
                  <a:cubicBezTo>
                    <a:pt x="21" y="781"/>
                    <a:pt x="21" y="781"/>
                    <a:pt x="21" y="781"/>
                  </a:cubicBezTo>
                  <a:cubicBezTo>
                    <a:pt x="21" y="781"/>
                    <a:pt x="21" y="781"/>
                    <a:pt x="21" y="781"/>
                  </a:cubicBezTo>
                  <a:cubicBezTo>
                    <a:pt x="19" y="789"/>
                    <a:pt x="19" y="789"/>
                    <a:pt x="19" y="789"/>
                  </a:cubicBezTo>
                  <a:cubicBezTo>
                    <a:pt x="18" y="793"/>
                    <a:pt x="18" y="793"/>
                    <a:pt x="18" y="793"/>
                  </a:cubicBezTo>
                  <a:cubicBezTo>
                    <a:pt x="19" y="799"/>
                    <a:pt x="19" y="799"/>
                    <a:pt x="19" y="799"/>
                  </a:cubicBezTo>
                  <a:cubicBezTo>
                    <a:pt x="20" y="800"/>
                    <a:pt x="20" y="800"/>
                    <a:pt x="20" y="800"/>
                  </a:cubicBezTo>
                  <a:cubicBezTo>
                    <a:pt x="22" y="802"/>
                    <a:pt x="22" y="802"/>
                    <a:pt x="22" y="802"/>
                  </a:cubicBezTo>
                  <a:cubicBezTo>
                    <a:pt x="22" y="803"/>
                    <a:pt x="22" y="803"/>
                    <a:pt x="22" y="803"/>
                  </a:cubicBezTo>
                  <a:cubicBezTo>
                    <a:pt x="24" y="803"/>
                    <a:pt x="24" y="803"/>
                    <a:pt x="24" y="803"/>
                  </a:cubicBezTo>
                  <a:cubicBezTo>
                    <a:pt x="73" y="799"/>
                    <a:pt x="73" y="799"/>
                    <a:pt x="73" y="799"/>
                  </a:cubicBezTo>
                  <a:cubicBezTo>
                    <a:pt x="88" y="797"/>
                    <a:pt x="88" y="797"/>
                    <a:pt x="88" y="797"/>
                  </a:cubicBezTo>
                  <a:cubicBezTo>
                    <a:pt x="100" y="795"/>
                    <a:pt x="100" y="795"/>
                    <a:pt x="100" y="795"/>
                  </a:cubicBezTo>
                  <a:cubicBezTo>
                    <a:pt x="109" y="794"/>
                    <a:pt x="109" y="794"/>
                    <a:pt x="109" y="794"/>
                  </a:cubicBezTo>
                  <a:cubicBezTo>
                    <a:pt x="112" y="795"/>
                    <a:pt x="112" y="795"/>
                    <a:pt x="112" y="795"/>
                  </a:cubicBezTo>
                  <a:cubicBezTo>
                    <a:pt x="114" y="795"/>
                    <a:pt x="114" y="795"/>
                    <a:pt x="114" y="795"/>
                  </a:cubicBezTo>
                  <a:cubicBezTo>
                    <a:pt x="122" y="798"/>
                    <a:pt x="122" y="798"/>
                    <a:pt x="122" y="798"/>
                  </a:cubicBezTo>
                  <a:cubicBezTo>
                    <a:pt x="124" y="799"/>
                    <a:pt x="124" y="799"/>
                    <a:pt x="124" y="799"/>
                  </a:cubicBezTo>
                  <a:cubicBezTo>
                    <a:pt x="126" y="801"/>
                    <a:pt x="126" y="801"/>
                    <a:pt x="126" y="801"/>
                  </a:cubicBezTo>
                  <a:cubicBezTo>
                    <a:pt x="127" y="803"/>
                    <a:pt x="127" y="803"/>
                    <a:pt x="127" y="803"/>
                  </a:cubicBezTo>
                  <a:cubicBezTo>
                    <a:pt x="126" y="803"/>
                    <a:pt x="126" y="803"/>
                    <a:pt x="126" y="803"/>
                  </a:cubicBezTo>
                  <a:cubicBezTo>
                    <a:pt x="122" y="802"/>
                    <a:pt x="122" y="802"/>
                    <a:pt x="122" y="802"/>
                  </a:cubicBezTo>
                  <a:cubicBezTo>
                    <a:pt x="120" y="802"/>
                    <a:pt x="120" y="802"/>
                    <a:pt x="120" y="802"/>
                  </a:cubicBezTo>
                  <a:cubicBezTo>
                    <a:pt x="108" y="804"/>
                    <a:pt x="108" y="804"/>
                    <a:pt x="108" y="804"/>
                  </a:cubicBezTo>
                  <a:cubicBezTo>
                    <a:pt x="106" y="805"/>
                    <a:pt x="106" y="805"/>
                    <a:pt x="106" y="805"/>
                  </a:cubicBezTo>
                  <a:cubicBezTo>
                    <a:pt x="97" y="812"/>
                    <a:pt x="97" y="812"/>
                    <a:pt x="97" y="812"/>
                  </a:cubicBezTo>
                  <a:cubicBezTo>
                    <a:pt x="76" y="821"/>
                    <a:pt x="76" y="821"/>
                    <a:pt x="76" y="821"/>
                  </a:cubicBezTo>
                  <a:cubicBezTo>
                    <a:pt x="70" y="824"/>
                    <a:pt x="70" y="824"/>
                    <a:pt x="70" y="824"/>
                  </a:cubicBezTo>
                  <a:cubicBezTo>
                    <a:pt x="48" y="831"/>
                    <a:pt x="48" y="831"/>
                    <a:pt x="48" y="831"/>
                  </a:cubicBezTo>
                  <a:cubicBezTo>
                    <a:pt x="44" y="837"/>
                    <a:pt x="44" y="837"/>
                    <a:pt x="44" y="837"/>
                  </a:cubicBezTo>
                  <a:cubicBezTo>
                    <a:pt x="44" y="841"/>
                    <a:pt x="44" y="841"/>
                    <a:pt x="44" y="841"/>
                  </a:cubicBezTo>
                  <a:cubicBezTo>
                    <a:pt x="44" y="842"/>
                    <a:pt x="44" y="842"/>
                    <a:pt x="44" y="842"/>
                  </a:cubicBezTo>
                  <a:cubicBezTo>
                    <a:pt x="46" y="844"/>
                    <a:pt x="46" y="844"/>
                    <a:pt x="46" y="844"/>
                  </a:cubicBezTo>
                  <a:cubicBezTo>
                    <a:pt x="49" y="850"/>
                    <a:pt x="49" y="850"/>
                    <a:pt x="49" y="850"/>
                  </a:cubicBezTo>
                  <a:cubicBezTo>
                    <a:pt x="49" y="853"/>
                    <a:pt x="49" y="853"/>
                    <a:pt x="49" y="853"/>
                  </a:cubicBezTo>
                  <a:cubicBezTo>
                    <a:pt x="48" y="854"/>
                    <a:pt x="48" y="854"/>
                    <a:pt x="48" y="854"/>
                  </a:cubicBezTo>
                  <a:cubicBezTo>
                    <a:pt x="47" y="852"/>
                    <a:pt x="47" y="852"/>
                    <a:pt x="47" y="852"/>
                  </a:cubicBezTo>
                  <a:cubicBezTo>
                    <a:pt x="46" y="852"/>
                    <a:pt x="46" y="852"/>
                    <a:pt x="46" y="852"/>
                  </a:cubicBezTo>
                  <a:cubicBezTo>
                    <a:pt x="45" y="852"/>
                    <a:pt x="45" y="852"/>
                    <a:pt x="45" y="852"/>
                  </a:cubicBezTo>
                  <a:cubicBezTo>
                    <a:pt x="41" y="855"/>
                    <a:pt x="41" y="855"/>
                    <a:pt x="41" y="855"/>
                  </a:cubicBezTo>
                  <a:cubicBezTo>
                    <a:pt x="27" y="858"/>
                    <a:pt x="27" y="858"/>
                    <a:pt x="27" y="858"/>
                  </a:cubicBezTo>
                  <a:cubicBezTo>
                    <a:pt x="26" y="865"/>
                    <a:pt x="26" y="865"/>
                    <a:pt x="26" y="865"/>
                  </a:cubicBezTo>
                  <a:cubicBezTo>
                    <a:pt x="26" y="866"/>
                    <a:pt x="26" y="866"/>
                    <a:pt x="26" y="866"/>
                  </a:cubicBezTo>
                  <a:cubicBezTo>
                    <a:pt x="32" y="880"/>
                    <a:pt x="32" y="880"/>
                    <a:pt x="32" y="880"/>
                  </a:cubicBezTo>
                  <a:cubicBezTo>
                    <a:pt x="32" y="881"/>
                    <a:pt x="32" y="881"/>
                    <a:pt x="32" y="881"/>
                  </a:cubicBezTo>
                  <a:cubicBezTo>
                    <a:pt x="33" y="882"/>
                    <a:pt x="33" y="882"/>
                    <a:pt x="33" y="882"/>
                  </a:cubicBezTo>
                  <a:cubicBezTo>
                    <a:pt x="34" y="882"/>
                    <a:pt x="34" y="882"/>
                    <a:pt x="34" y="882"/>
                  </a:cubicBezTo>
                  <a:cubicBezTo>
                    <a:pt x="44" y="875"/>
                    <a:pt x="44" y="875"/>
                    <a:pt x="44" y="875"/>
                  </a:cubicBezTo>
                  <a:cubicBezTo>
                    <a:pt x="57" y="883"/>
                    <a:pt x="57" y="883"/>
                    <a:pt x="57" y="883"/>
                  </a:cubicBezTo>
                  <a:cubicBezTo>
                    <a:pt x="77" y="889"/>
                    <a:pt x="77" y="889"/>
                    <a:pt x="77" y="889"/>
                  </a:cubicBezTo>
                  <a:cubicBezTo>
                    <a:pt x="102" y="880"/>
                    <a:pt x="102" y="880"/>
                    <a:pt x="102" y="880"/>
                  </a:cubicBezTo>
                  <a:cubicBezTo>
                    <a:pt x="132" y="870"/>
                    <a:pt x="132" y="870"/>
                    <a:pt x="132" y="870"/>
                  </a:cubicBezTo>
                  <a:cubicBezTo>
                    <a:pt x="136" y="869"/>
                    <a:pt x="136" y="869"/>
                    <a:pt x="136" y="869"/>
                  </a:cubicBezTo>
                  <a:cubicBezTo>
                    <a:pt x="143" y="868"/>
                    <a:pt x="143" y="868"/>
                    <a:pt x="143" y="868"/>
                  </a:cubicBezTo>
                  <a:cubicBezTo>
                    <a:pt x="152" y="867"/>
                    <a:pt x="152" y="867"/>
                    <a:pt x="152" y="867"/>
                  </a:cubicBezTo>
                  <a:cubicBezTo>
                    <a:pt x="153" y="867"/>
                    <a:pt x="153" y="867"/>
                    <a:pt x="153" y="867"/>
                  </a:cubicBezTo>
                  <a:cubicBezTo>
                    <a:pt x="153" y="869"/>
                    <a:pt x="153" y="869"/>
                    <a:pt x="153" y="869"/>
                  </a:cubicBezTo>
                  <a:cubicBezTo>
                    <a:pt x="115" y="888"/>
                    <a:pt x="115" y="888"/>
                    <a:pt x="115" y="888"/>
                  </a:cubicBezTo>
                  <a:cubicBezTo>
                    <a:pt x="102" y="893"/>
                    <a:pt x="102" y="893"/>
                    <a:pt x="102" y="893"/>
                  </a:cubicBezTo>
                  <a:cubicBezTo>
                    <a:pt x="88" y="905"/>
                    <a:pt x="88" y="905"/>
                    <a:pt x="88" y="905"/>
                  </a:cubicBezTo>
                  <a:cubicBezTo>
                    <a:pt x="65" y="928"/>
                    <a:pt x="65" y="928"/>
                    <a:pt x="65" y="928"/>
                  </a:cubicBezTo>
                  <a:cubicBezTo>
                    <a:pt x="62" y="932"/>
                    <a:pt x="62" y="932"/>
                    <a:pt x="62" y="932"/>
                  </a:cubicBezTo>
                  <a:cubicBezTo>
                    <a:pt x="76" y="934"/>
                    <a:pt x="76" y="934"/>
                    <a:pt x="76" y="934"/>
                  </a:cubicBezTo>
                  <a:cubicBezTo>
                    <a:pt x="79" y="933"/>
                    <a:pt x="79" y="933"/>
                    <a:pt x="79" y="933"/>
                  </a:cubicBezTo>
                  <a:cubicBezTo>
                    <a:pt x="92" y="929"/>
                    <a:pt x="92" y="929"/>
                    <a:pt x="92" y="929"/>
                  </a:cubicBezTo>
                  <a:cubicBezTo>
                    <a:pt x="93" y="928"/>
                    <a:pt x="93" y="928"/>
                    <a:pt x="93" y="928"/>
                  </a:cubicBezTo>
                  <a:cubicBezTo>
                    <a:pt x="94" y="926"/>
                    <a:pt x="94" y="926"/>
                    <a:pt x="94" y="926"/>
                  </a:cubicBezTo>
                  <a:cubicBezTo>
                    <a:pt x="94" y="924"/>
                    <a:pt x="94" y="924"/>
                    <a:pt x="94" y="924"/>
                  </a:cubicBezTo>
                  <a:cubicBezTo>
                    <a:pt x="94" y="924"/>
                    <a:pt x="94" y="924"/>
                    <a:pt x="94" y="924"/>
                  </a:cubicBezTo>
                  <a:cubicBezTo>
                    <a:pt x="94" y="923"/>
                    <a:pt x="94" y="923"/>
                    <a:pt x="94" y="923"/>
                  </a:cubicBezTo>
                  <a:cubicBezTo>
                    <a:pt x="97" y="921"/>
                    <a:pt x="97" y="921"/>
                    <a:pt x="97" y="921"/>
                  </a:cubicBezTo>
                  <a:cubicBezTo>
                    <a:pt x="108" y="920"/>
                    <a:pt x="108" y="920"/>
                    <a:pt x="108" y="920"/>
                  </a:cubicBezTo>
                  <a:cubicBezTo>
                    <a:pt x="119" y="920"/>
                    <a:pt x="119" y="920"/>
                    <a:pt x="119" y="920"/>
                  </a:cubicBezTo>
                  <a:cubicBezTo>
                    <a:pt x="136" y="917"/>
                    <a:pt x="136" y="917"/>
                    <a:pt x="136" y="917"/>
                  </a:cubicBezTo>
                  <a:cubicBezTo>
                    <a:pt x="146" y="914"/>
                    <a:pt x="146" y="914"/>
                    <a:pt x="146" y="914"/>
                  </a:cubicBezTo>
                  <a:cubicBezTo>
                    <a:pt x="147" y="914"/>
                    <a:pt x="147" y="914"/>
                    <a:pt x="147" y="914"/>
                  </a:cubicBezTo>
                  <a:cubicBezTo>
                    <a:pt x="155" y="907"/>
                    <a:pt x="155" y="907"/>
                    <a:pt x="155" y="907"/>
                  </a:cubicBezTo>
                  <a:cubicBezTo>
                    <a:pt x="160" y="906"/>
                    <a:pt x="160" y="906"/>
                    <a:pt x="160" y="906"/>
                  </a:cubicBezTo>
                  <a:cubicBezTo>
                    <a:pt x="170" y="906"/>
                    <a:pt x="170" y="906"/>
                    <a:pt x="170" y="906"/>
                  </a:cubicBezTo>
                  <a:cubicBezTo>
                    <a:pt x="171" y="906"/>
                    <a:pt x="171" y="906"/>
                    <a:pt x="171" y="906"/>
                  </a:cubicBezTo>
                  <a:cubicBezTo>
                    <a:pt x="172" y="909"/>
                    <a:pt x="172" y="909"/>
                    <a:pt x="172" y="909"/>
                  </a:cubicBezTo>
                  <a:cubicBezTo>
                    <a:pt x="170" y="915"/>
                    <a:pt x="170" y="915"/>
                    <a:pt x="170" y="915"/>
                  </a:cubicBezTo>
                  <a:cubicBezTo>
                    <a:pt x="170" y="916"/>
                    <a:pt x="170" y="916"/>
                    <a:pt x="170" y="916"/>
                  </a:cubicBezTo>
                  <a:cubicBezTo>
                    <a:pt x="167" y="918"/>
                    <a:pt x="167" y="918"/>
                    <a:pt x="167" y="918"/>
                  </a:cubicBezTo>
                  <a:cubicBezTo>
                    <a:pt x="159" y="921"/>
                    <a:pt x="159" y="921"/>
                    <a:pt x="159" y="921"/>
                  </a:cubicBezTo>
                  <a:cubicBezTo>
                    <a:pt x="157" y="922"/>
                    <a:pt x="157" y="922"/>
                    <a:pt x="157" y="922"/>
                  </a:cubicBezTo>
                  <a:cubicBezTo>
                    <a:pt x="153" y="922"/>
                    <a:pt x="153" y="922"/>
                    <a:pt x="153" y="922"/>
                  </a:cubicBezTo>
                  <a:cubicBezTo>
                    <a:pt x="149" y="923"/>
                    <a:pt x="149" y="923"/>
                    <a:pt x="149" y="923"/>
                  </a:cubicBezTo>
                  <a:cubicBezTo>
                    <a:pt x="148" y="924"/>
                    <a:pt x="148" y="924"/>
                    <a:pt x="148" y="924"/>
                  </a:cubicBezTo>
                  <a:cubicBezTo>
                    <a:pt x="121" y="936"/>
                    <a:pt x="121" y="936"/>
                    <a:pt x="121" y="936"/>
                  </a:cubicBezTo>
                  <a:cubicBezTo>
                    <a:pt x="117" y="938"/>
                    <a:pt x="117" y="938"/>
                    <a:pt x="117" y="938"/>
                  </a:cubicBezTo>
                  <a:cubicBezTo>
                    <a:pt x="107" y="946"/>
                    <a:pt x="107" y="946"/>
                    <a:pt x="107" y="946"/>
                  </a:cubicBezTo>
                  <a:cubicBezTo>
                    <a:pt x="106" y="947"/>
                    <a:pt x="106" y="947"/>
                    <a:pt x="106" y="947"/>
                  </a:cubicBezTo>
                  <a:cubicBezTo>
                    <a:pt x="106" y="948"/>
                    <a:pt x="106" y="948"/>
                    <a:pt x="106" y="948"/>
                  </a:cubicBezTo>
                  <a:cubicBezTo>
                    <a:pt x="107" y="948"/>
                    <a:pt x="107" y="948"/>
                    <a:pt x="107" y="948"/>
                  </a:cubicBezTo>
                  <a:cubicBezTo>
                    <a:pt x="107" y="949"/>
                    <a:pt x="107" y="949"/>
                    <a:pt x="107" y="949"/>
                  </a:cubicBezTo>
                  <a:cubicBezTo>
                    <a:pt x="108" y="949"/>
                    <a:pt x="108" y="949"/>
                    <a:pt x="108" y="949"/>
                  </a:cubicBezTo>
                  <a:cubicBezTo>
                    <a:pt x="112" y="948"/>
                    <a:pt x="112" y="948"/>
                    <a:pt x="112" y="948"/>
                  </a:cubicBezTo>
                  <a:cubicBezTo>
                    <a:pt x="138" y="938"/>
                    <a:pt x="138" y="938"/>
                    <a:pt x="138" y="938"/>
                  </a:cubicBezTo>
                  <a:cubicBezTo>
                    <a:pt x="142" y="936"/>
                    <a:pt x="142" y="936"/>
                    <a:pt x="142" y="936"/>
                  </a:cubicBezTo>
                  <a:cubicBezTo>
                    <a:pt x="142" y="936"/>
                    <a:pt x="142" y="936"/>
                    <a:pt x="142" y="936"/>
                  </a:cubicBezTo>
                  <a:cubicBezTo>
                    <a:pt x="144" y="935"/>
                    <a:pt x="144" y="935"/>
                    <a:pt x="144" y="935"/>
                  </a:cubicBezTo>
                  <a:cubicBezTo>
                    <a:pt x="147" y="933"/>
                    <a:pt x="147" y="933"/>
                    <a:pt x="147" y="933"/>
                  </a:cubicBezTo>
                  <a:cubicBezTo>
                    <a:pt x="148" y="933"/>
                    <a:pt x="148" y="933"/>
                    <a:pt x="148" y="933"/>
                  </a:cubicBezTo>
                  <a:cubicBezTo>
                    <a:pt x="149" y="932"/>
                    <a:pt x="149" y="932"/>
                    <a:pt x="149" y="932"/>
                  </a:cubicBezTo>
                  <a:cubicBezTo>
                    <a:pt x="153" y="932"/>
                    <a:pt x="153" y="932"/>
                    <a:pt x="153" y="932"/>
                  </a:cubicBezTo>
                  <a:cubicBezTo>
                    <a:pt x="153" y="932"/>
                    <a:pt x="153" y="932"/>
                    <a:pt x="153" y="932"/>
                  </a:cubicBezTo>
                  <a:cubicBezTo>
                    <a:pt x="154" y="933"/>
                    <a:pt x="154" y="933"/>
                    <a:pt x="154" y="933"/>
                  </a:cubicBezTo>
                  <a:cubicBezTo>
                    <a:pt x="154" y="934"/>
                    <a:pt x="154" y="934"/>
                    <a:pt x="154" y="934"/>
                  </a:cubicBezTo>
                  <a:cubicBezTo>
                    <a:pt x="153" y="935"/>
                    <a:pt x="153" y="935"/>
                    <a:pt x="153" y="935"/>
                  </a:cubicBezTo>
                  <a:cubicBezTo>
                    <a:pt x="136" y="948"/>
                    <a:pt x="136" y="948"/>
                    <a:pt x="136" y="948"/>
                  </a:cubicBezTo>
                  <a:cubicBezTo>
                    <a:pt x="133" y="950"/>
                    <a:pt x="133" y="950"/>
                    <a:pt x="133" y="950"/>
                  </a:cubicBezTo>
                  <a:cubicBezTo>
                    <a:pt x="128" y="953"/>
                    <a:pt x="128" y="953"/>
                    <a:pt x="128" y="953"/>
                  </a:cubicBezTo>
                  <a:cubicBezTo>
                    <a:pt x="126" y="954"/>
                    <a:pt x="126" y="954"/>
                    <a:pt x="126" y="954"/>
                  </a:cubicBezTo>
                  <a:cubicBezTo>
                    <a:pt x="122" y="955"/>
                    <a:pt x="122" y="955"/>
                    <a:pt x="122" y="955"/>
                  </a:cubicBezTo>
                  <a:cubicBezTo>
                    <a:pt x="117" y="956"/>
                    <a:pt x="117" y="956"/>
                    <a:pt x="117" y="956"/>
                  </a:cubicBezTo>
                  <a:cubicBezTo>
                    <a:pt x="107" y="964"/>
                    <a:pt x="107" y="964"/>
                    <a:pt x="107" y="964"/>
                  </a:cubicBezTo>
                  <a:cubicBezTo>
                    <a:pt x="107" y="965"/>
                    <a:pt x="107" y="965"/>
                    <a:pt x="107" y="965"/>
                  </a:cubicBezTo>
                  <a:cubicBezTo>
                    <a:pt x="107" y="965"/>
                    <a:pt x="107" y="965"/>
                    <a:pt x="107" y="965"/>
                  </a:cubicBezTo>
                  <a:cubicBezTo>
                    <a:pt x="109" y="973"/>
                    <a:pt x="109" y="973"/>
                    <a:pt x="109" y="973"/>
                  </a:cubicBezTo>
                  <a:cubicBezTo>
                    <a:pt x="111" y="973"/>
                    <a:pt x="111" y="973"/>
                    <a:pt x="111" y="973"/>
                  </a:cubicBezTo>
                  <a:cubicBezTo>
                    <a:pt x="117" y="972"/>
                    <a:pt x="117" y="972"/>
                    <a:pt x="117" y="972"/>
                  </a:cubicBezTo>
                  <a:cubicBezTo>
                    <a:pt x="120" y="971"/>
                    <a:pt x="120" y="971"/>
                    <a:pt x="120" y="971"/>
                  </a:cubicBezTo>
                  <a:cubicBezTo>
                    <a:pt x="126" y="969"/>
                    <a:pt x="126" y="969"/>
                    <a:pt x="126" y="969"/>
                  </a:cubicBezTo>
                  <a:cubicBezTo>
                    <a:pt x="127" y="969"/>
                    <a:pt x="127" y="969"/>
                    <a:pt x="127" y="969"/>
                  </a:cubicBezTo>
                  <a:cubicBezTo>
                    <a:pt x="150" y="961"/>
                    <a:pt x="150" y="961"/>
                    <a:pt x="150" y="961"/>
                  </a:cubicBezTo>
                  <a:cubicBezTo>
                    <a:pt x="169" y="954"/>
                    <a:pt x="169" y="954"/>
                    <a:pt x="169" y="954"/>
                  </a:cubicBezTo>
                  <a:cubicBezTo>
                    <a:pt x="173" y="964"/>
                    <a:pt x="173" y="964"/>
                    <a:pt x="173" y="964"/>
                  </a:cubicBezTo>
                  <a:cubicBezTo>
                    <a:pt x="174" y="965"/>
                    <a:pt x="174" y="965"/>
                    <a:pt x="174" y="965"/>
                  </a:cubicBezTo>
                  <a:cubicBezTo>
                    <a:pt x="178" y="971"/>
                    <a:pt x="178" y="971"/>
                    <a:pt x="178" y="971"/>
                  </a:cubicBezTo>
                  <a:cubicBezTo>
                    <a:pt x="178" y="971"/>
                    <a:pt x="178" y="971"/>
                    <a:pt x="178" y="971"/>
                  </a:cubicBezTo>
                  <a:cubicBezTo>
                    <a:pt x="179" y="971"/>
                    <a:pt x="179" y="971"/>
                    <a:pt x="179" y="971"/>
                  </a:cubicBezTo>
                  <a:cubicBezTo>
                    <a:pt x="183" y="971"/>
                    <a:pt x="183" y="971"/>
                    <a:pt x="183" y="971"/>
                  </a:cubicBezTo>
                  <a:cubicBezTo>
                    <a:pt x="201" y="970"/>
                    <a:pt x="201" y="970"/>
                    <a:pt x="201" y="970"/>
                  </a:cubicBezTo>
                  <a:cubicBezTo>
                    <a:pt x="202" y="969"/>
                    <a:pt x="202" y="969"/>
                    <a:pt x="202" y="969"/>
                  </a:cubicBezTo>
                  <a:cubicBezTo>
                    <a:pt x="217" y="959"/>
                    <a:pt x="217" y="959"/>
                    <a:pt x="217" y="959"/>
                  </a:cubicBezTo>
                  <a:cubicBezTo>
                    <a:pt x="218" y="959"/>
                    <a:pt x="218" y="959"/>
                    <a:pt x="218" y="959"/>
                  </a:cubicBezTo>
                  <a:cubicBezTo>
                    <a:pt x="222" y="956"/>
                    <a:pt x="222" y="956"/>
                    <a:pt x="222" y="956"/>
                  </a:cubicBezTo>
                  <a:cubicBezTo>
                    <a:pt x="222" y="955"/>
                    <a:pt x="222" y="955"/>
                    <a:pt x="222" y="955"/>
                  </a:cubicBezTo>
                  <a:cubicBezTo>
                    <a:pt x="228" y="952"/>
                    <a:pt x="228" y="952"/>
                    <a:pt x="228" y="952"/>
                  </a:cubicBezTo>
                  <a:cubicBezTo>
                    <a:pt x="237" y="950"/>
                    <a:pt x="237" y="950"/>
                    <a:pt x="237" y="950"/>
                  </a:cubicBezTo>
                  <a:cubicBezTo>
                    <a:pt x="249" y="956"/>
                    <a:pt x="249" y="956"/>
                    <a:pt x="249" y="956"/>
                  </a:cubicBezTo>
                  <a:cubicBezTo>
                    <a:pt x="255" y="955"/>
                    <a:pt x="255" y="955"/>
                    <a:pt x="255" y="955"/>
                  </a:cubicBezTo>
                  <a:cubicBezTo>
                    <a:pt x="257" y="955"/>
                    <a:pt x="257" y="955"/>
                    <a:pt x="257" y="955"/>
                  </a:cubicBezTo>
                  <a:cubicBezTo>
                    <a:pt x="259" y="950"/>
                    <a:pt x="259" y="950"/>
                    <a:pt x="259" y="950"/>
                  </a:cubicBezTo>
                  <a:cubicBezTo>
                    <a:pt x="261" y="945"/>
                    <a:pt x="261" y="945"/>
                    <a:pt x="261" y="945"/>
                  </a:cubicBezTo>
                  <a:cubicBezTo>
                    <a:pt x="262" y="945"/>
                    <a:pt x="262" y="945"/>
                    <a:pt x="262" y="945"/>
                  </a:cubicBezTo>
                  <a:cubicBezTo>
                    <a:pt x="267" y="945"/>
                    <a:pt x="267" y="945"/>
                    <a:pt x="267" y="945"/>
                  </a:cubicBezTo>
                  <a:cubicBezTo>
                    <a:pt x="268" y="945"/>
                    <a:pt x="268" y="945"/>
                    <a:pt x="268" y="945"/>
                  </a:cubicBezTo>
                  <a:cubicBezTo>
                    <a:pt x="288" y="946"/>
                    <a:pt x="288" y="946"/>
                    <a:pt x="288" y="946"/>
                  </a:cubicBezTo>
                  <a:cubicBezTo>
                    <a:pt x="303" y="934"/>
                    <a:pt x="303" y="934"/>
                    <a:pt x="303" y="934"/>
                  </a:cubicBezTo>
                  <a:cubicBezTo>
                    <a:pt x="320" y="923"/>
                    <a:pt x="320" y="923"/>
                    <a:pt x="320" y="923"/>
                  </a:cubicBezTo>
                  <a:cubicBezTo>
                    <a:pt x="344" y="917"/>
                    <a:pt x="344" y="917"/>
                    <a:pt x="344" y="917"/>
                  </a:cubicBezTo>
                  <a:cubicBezTo>
                    <a:pt x="349" y="913"/>
                    <a:pt x="349" y="913"/>
                    <a:pt x="349" y="913"/>
                  </a:cubicBezTo>
                  <a:cubicBezTo>
                    <a:pt x="359" y="898"/>
                    <a:pt x="359" y="898"/>
                    <a:pt x="359" y="898"/>
                  </a:cubicBezTo>
                  <a:cubicBezTo>
                    <a:pt x="364" y="898"/>
                    <a:pt x="364" y="898"/>
                    <a:pt x="364" y="898"/>
                  </a:cubicBezTo>
                  <a:cubicBezTo>
                    <a:pt x="370" y="898"/>
                    <a:pt x="370" y="898"/>
                    <a:pt x="370" y="898"/>
                  </a:cubicBezTo>
                  <a:cubicBezTo>
                    <a:pt x="387" y="895"/>
                    <a:pt x="387" y="895"/>
                    <a:pt x="387" y="895"/>
                  </a:cubicBezTo>
                  <a:cubicBezTo>
                    <a:pt x="389" y="895"/>
                    <a:pt x="389" y="895"/>
                    <a:pt x="389" y="895"/>
                  </a:cubicBezTo>
                  <a:cubicBezTo>
                    <a:pt x="397" y="893"/>
                    <a:pt x="397" y="893"/>
                    <a:pt x="397" y="893"/>
                  </a:cubicBezTo>
                  <a:cubicBezTo>
                    <a:pt x="397" y="892"/>
                    <a:pt x="397" y="892"/>
                    <a:pt x="397" y="892"/>
                  </a:cubicBezTo>
                  <a:cubicBezTo>
                    <a:pt x="397" y="891"/>
                    <a:pt x="397" y="891"/>
                    <a:pt x="397" y="891"/>
                  </a:cubicBezTo>
                  <a:cubicBezTo>
                    <a:pt x="402" y="882"/>
                    <a:pt x="402" y="882"/>
                    <a:pt x="402" y="882"/>
                  </a:cubicBezTo>
                  <a:cubicBezTo>
                    <a:pt x="416" y="871"/>
                    <a:pt x="416" y="871"/>
                    <a:pt x="416" y="871"/>
                  </a:cubicBezTo>
                  <a:cubicBezTo>
                    <a:pt x="435" y="863"/>
                    <a:pt x="435" y="863"/>
                    <a:pt x="435" y="863"/>
                  </a:cubicBezTo>
                  <a:cubicBezTo>
                    <a:pt x="460" y="853"/>
                    <a:pt x="460" y="853"/>
                    <a:pt x="460" y="853"/>
                  </a:cubicBezTo>
                  <a:cubicBezTo>
                    <a:pt x="462" y="852"/>
                    <a:pt x="462" y="852"/>
                    <a:pt x="462" y="852"/>
                  </a:cubicBezTo>
                  <a:cubicBezTo>
                    <a:pt x="465" y="851"/>
                    <a:pt x="465" y="851"/>
                    <a:pt x="465" y="851"/>
                  </a:cubicBezTo>
                  <a:cubicBezTo>
                    <a:pt x="472" y="838"/>
                    <a:pt x="472" y="838"/>
                    <a:pt x="472" y="838"/>
                  </a:cubicBezTo>
                  <a:cubicBezTo>
                    <a:pt x="472" y="837"/>
                    <a:pt x="472" y="837"/>
                    <a:pt x="472" y="837"/>
                  </a:cubicBezTo>
                  <a:cubicBezTo>
                    <a:pt x="471" y="836"/>
                    <a:pt x="471" y="836"/>
                    <a:pt x="471" y="836"/>
                  </a:cubicBezTo>
                  <a:cubicBezTo>
                    <a:pt x="470" y="836"/>
                    <a:pt x="470" y="836"/>
                    <a:pt x="470" y="836"/>
                  </a:cubicBezTo>
                  <a:cubicBezTo>
                    <a:pt x="466" y="836"/>
                    <a:pt x="466" y="836"/>
                    <a:pt x="466" y="836"/>
                  </a:cubicBezTo>
                  <a:cubicBezTo>
                    <a:pt x="464" y="836"/>
                    <a:pt x="464" y="836"/>
                    <a:pt x="464" y="836"/>
                  </a:cubicBezTo>
                  <a:cubicBezTo>
                    <a:pt x="463" y="835"/>
                    <a:pt x="463" y="835"/>
                    <a:pt x="463" y="835"/>
                  </a:cubicBezTo>
                  <a:cubicBezTo>
                    <a:pt x="461" y="831"/>
                    <a:pt x="461" y="831"/>
                    <a:pt x="461" y="831"/>
                  </a:cubicBezTo>
                  <a:cubicBezTo>
                    <a:pt x="461" y="830"/>
                    <a:pt x="461" y="830"/>
                    <a:pt x="461" y="830"/>
                  </a:cubicBezTo>
                  <a:cubicBezTo>
                    <a:pt x="461" y="829"/>
                    <a:pt x="461" y="829"/>
                    <a:pt x="461" y="829"/>
                  </a:cubicBezTo>
                  <a:cubicBezTo>
                    <a:pt x="464" y="827"/>
                    <a:pt x="464" y="827"/>
                    <a:pt x="464" y="827"/>
                  </a:cubicBezTo>
                  <a:cubicBezTo>
                    <a:pt x="490" y="820"/>
                    <a:pt x="490" y="820"/>
                    <a:pt x="490" y="820"/>
                  </a:cubicBezTo>
                  <a:cubicBezTo>
                    <a:pt x="500" y="818"/>
                    <a:pt x="500" y="818"/>
                    <a:pt x="500" y="818"/>
                  </a:cubicBezTo>
                  <a:cubicBezTo>
                    <a:pt x="512" y="818"/>
                    <a:pt x="512" y="818"/>
                    <a:pt x="512" y="818"/>
                  </a:cubicBezTo>
                  <a:cubicBezTo>
                    <a:pt x="540" y="821"/>
                    <a:pt x="540" y="821"/>
                    <a:pt x="540" y="821"/>
                  </a:cubicBezTo>
                  <a:cubicBezTo>
                    <a:pt x="542" y="821"/>
                    <a:pt x="542" y="821"/>
                    <a:pt x="542" y="821"/>
                  </a:cubicBezTo>
                  <a:cubicBezTo>
                    <a:pt x="552" y="820"/>
                    <a:pt x="552" y="820"/>
                    <a:pt x="552" y="820"/>
                  </a:cubicBezTo>
                  <a:cubicBezTo>
                    <a:pt x="556" y="819"/>
                    <a:pt x="556" y="819"/>
                    <a:pt x="556" y="819"/>
                  </a:cubicBezTo>
                  <a:cubicBezTo>
                    <a:pt x="558" y="818"/>
                    <a:pt x="558" y="818"/>
                    <a:pt x="558" y="818"/>
                  </a:cubicBezTo>
                  <a:cubicBezTo>
                    <a:pt x="562" y="811"/>
                    <a:pt x="562" y="811"/>
                    <a:pt x="562" y="811"/>
                  </a:cubicBezTo>
                  <a:cubicBezTo>
                    <a:pt x="562" y="802"/>
                    <a:pt x="562" y="802"/>
                    <a:pt x="562" y="802"/>
                  </a:cubicBezTo>
                  <a:cubicBezTo>
                    <a:pt x="591" y="800"/>
                    <a:pt x="591" y="800"/>
                    <a:pt x="591" y="800"/>
                  </a:cubicBezTo>
                  <a:cubicBezTo>
                    <a:pt x="599" y="801"/>
                    <a:pt x="599" y="801"/>
                    <a:pt x="599" y="801"/>
                  </a:cubicBezTo>
                  <a:cubicBezTo>
                    <a:pt x="616" y="807"/>
                    <a:pt x="616" y="807"/>
                    <a:pt x="616" y="807"/>
                  </a:cubicBezTo>
                  <a:cubicBezTo>
                    <a:pt x="644" y="807"/>
                    <a:pt x="644" y="807"/>
                    <a:pt x="644" y="807"/>
                  </a:cubicBezTo>
                  <a:cubicBezTo>
                    <a:pt x="655" y="789"/>
                    <a:pt x="655" y="789"/>
                    <a:pt x="655" y="789"/>
                  </a:cubicBezTo>
                  <a:cubicBezTo>
                    <a:pt x="646" y="778"/>
                    <a:pt x="646" y="778"/>
                    <a:pt x="646" y="778"/>
                  </a:cubicBezTo>
                  <a:cubicBezTo>
                    <a:pt x="645" y="777"/>
                    <a:pt x="645" y="777"/>
                    <a:pt x="645" y="777"/>
                  </a:cubicBezTo>
                  <a:cubicBezTo>
                    <a:pt x="645" y="776"/>
                    <a:pt x="645" y="776"/>
                    <a:pt x="645" y="776"/>
                  </a:cubicBezTo>
                  <a:cubicBezTo>
                    <a:pt x="645" y="770"/>
                    <a:pt x="645" y="770"/>
                    <a:pt x="645" y="770"/>
                  </a:cubicBezTo>
                  <a:cubicBezTo>
                    <a:pt x="645" y="769"/>
                    <a:pt x="645" y="769"/>
                    <a:pt x="645" y="769"/>
                  </a:cubicBezTo>
                  <a:cubicBezTo>
                    <a:pt x="645" y="767"/>
                    <a:pt x="645" y="767"/>
                    <a:pt x="645" y="767"/>
                  </a:cubicBezTo>
                  <a:cubicBezTo>
                    <a:pt x="646" y="766"/>
                    <a:pt x="646" y="766"/>
                    <a:pt x="646" y="766"/>
                  </a:cubicBezTo>
                  <a:cubicBezTo>
                    <a:pt x="647" y="766"/>
                    <a:pt x="647" y="766"/>
                    <a:pt x="647" y="766"/>
                  </a:cubicBezTo>
                  <a:cubicBezTo>
                    <a:pt x="657" y="757"/>
                    <a:pt x="657" y="757"/>
                    <a:pt x="657" y="757"/>
                  </a:cubicBezTo>
                  <a:cubicBezTo>
                    <a:pt x="678" y="726"/>
                    <a:pt x="678" y="726"/>
                    <a:pt x="678" y="726"/>
                  </a:cubicBezTo>
                  <a:cubicBezTo>
                    <a:pt x="683" y="718"/>
                    <a:pt x="683" y="718"/>
                    <a:pt x="683" y="718"/>
                  </a:cubicBezTo>
                  <a:cubicBezTo>
                    <a:pt x="683" y="716"/>
                    <a:pt x="683" y="716"/>
                    <a:pt x="683" y="716"/>
                  </a:cubicBezTo>
                  <a:cubicBezTo>
                    <a:pt x="683" y="710"/>
                    <a:pt x="683" y="710"/>
                    <a:pt x="683" y="710"/>
                  </a:cubicBezTo>
                  <a:cubicBezTo>
                    <a:pt x="682" y="703"/>
                    <a:pt x="682" y="703"/>
                    <a:pt x="682" y="703"/>
                  </a:cubicBezTo>
                  <a:cubicBezTo>
                    <a:pt x="681" y="702"/>
                    <a:pt x="681" y="702"/>
                    <a:pt x="681" y="702"/>
                  </a:cubicBezTo>
                  <a:cubicBezTo>
                    <a:pt x="680" y="700"/>
                    <a:pt x="680" y="700"/>
                    <a:pt x="680" y="700"/>
                  </a:cubicBezTo>
                  <a:cubicBezTo>
                    <a:pt x="680" y="697"/>
                    <a:pt x="680" y="697"/>
                    <a:pt x="680" y="697"/>
                  </a:cubicBezTo>
                  <a:cubicBezTo>
                    <a:pt x="681" y="692"/>
                    <a:pt x="681" y="692"/>
                    <a:pt x="681" y="692"/>
                  </a:cubicBezTo>
                  <a:cubicBezTo>
                    <a:pt x="681" y="689"/>
                    <a:pt x="681" y="689"/>
                    <a:pt x="681" y="689"/>
                  </a:cubicBezTo>
                  <a:cubicBezTo>
                    <a:pt x="694" y="654"/>
                    <a:pt x="694" y="654"/>
                    <a:pt x="694" y="654"/>
                  </a:cubicBezTo>
                  <a:cubicBezTo>
                    <a:pt x="696" y="647"/>
                    <a:pt x="696" y="647"/>
                    <a:pt x="696" y="647"/>
                  </a:cubicBezTo>
                  <a:cubicBezTo>
                    <a:pt x="707" y="631"/>
                    <a:pt x="707" y="631"/>
                    <a:pt x="707" y="631"/>
                  </a:cubicBezTo>
                  <a:cubicBezTo>
                    <a:pt x="714" y="617"/>
                    <a:pt x="714" y="617"/>
                    <a:pt x="714" y="617"/>
                  </a:cubicBezTo>
                  <a:lnTo>
                    <a:pt x="711" y="57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14">
              <a:extLst>
                <a:ext uri="{FF2B5EF4-FFF2-40B4-BE49-F238E27FC236}">
                  <a16:creationId xmlns:a16="http://schemas.microsoft.com/office/drawing/2014/main" id="{9E6998A3-6FE7-4E1B-BC47-C7160A1E596D}"/>
                </a:ext>
              </a:extLst>
            </p:cNvPr>
            <p:cNvSpPr>
              <a:spLocks noEditPoints="1"/>
            </p:cNvSpPr>
            <p:nvPr/>
          </p:nvSpPr>
          <p:spPr bwMode="auto">
            <a:xfrm>
              <a:off x="1080767" y="3248050"/>
              <a:ext cx="882650" cy="714375"/>
            </a:xfrm>
            <a:custGeom>
              <a:avLst/>
              <a:gdLst>
                <a:gd name="T0" fmla="*/ 385 w 399"/>
                <a:gd name="T1" fmla="*/ 174 h 323"/>
                <a:gd name="T2" fmla="*/ 378 w 399"/>
                <a:gd name="T3" fmla="*/ 160 h 323"/>
                <a:gd name="T4" fmla="*/ 335 w 399"/>
                <a:gd name="T5" fmla="*/ 174 h 323"/>
                <a:gd name="T6" fmla="*/ 330 w 399"/>
                <a:gd name="T7" fmla="*/ 178 h 323"/>
                <a:gd name="T8" fmla="*/ 335 w 399"/>
                <a:gd name="T9" fmla="*/ 157 h 323"/>
                <a:gd name="T10" fmla="*/ 348 w 399"/>
                <a:gd name="T11" fmla="*/ 149 h 323"/>
                <a:gd name="T12" fmla="*/ 362 w 399"/>
                <a:gd name="T13" fmla="*/ 141 h 323"/>
                <a:gd name="T14" fmla="*/ 362 w 399"/>
                <a:gd name="T15" fmla="*/ 127 h 323"/>
                <a:gd name="T16" fmla="*/ 354 w 399"/>
                <a:gd name="T17" fmla="*/ 115 h 323"/>
                <a:gd name="T18" fmla="*/ 313 w 399"/>
                <a:gd name="T19" fmla="*/ 63 h 323"/>
                <a:gd name="T20" fmla="*/ 309 w 399"/>
                <a:gd name="T21" fmla="*/ 30 h 323"/>
                <a:gd name="T22" fmla="*/ 298 w 399"/>
                <a:gd name="T23" fmla="*/ 22 h 323"/>
                <a:gd name="T24" fmla="*/ 232 w 399"/>
                <a:gd name="T25" fmla="*/ 24 h 323"/>
                <a:gd name="T26" fmla="*/ 178 w 399"/>
                <a:gd name="T27" fmla="*/ 36 h 323"/>
                <a:gd name="T28" fmla="*/ 162 w 399"/>
                <a:gd name="T29" fmla="*/ 65 h 323"/>
                <a:gd name="T30" fmla="*/ 147 w 399"/>
                <a:gd name="T31" fmla="*/ 59 h 323"/>
                <a:gd name="T32" fmla="*/ 136 w 399"/>
                <a:gd name="T33" fmla="*/ 61 h 323"/>
                <a:gd name="T34" fmla="*/ 114 w 399"/>
                <a:gd name="T35" fmla="*/ 76 h 323"/>
                <a:gd name="T36" fmla="*/ 111 w 399"/>
                <a:gd name="T37" fmla="*/ 96 h 323"/>
                <a:gd name="T38" fmla="*/ 93 w 399"/>
                <a:gd name="T39" fmla="*/ 135 h 323"/>
                <a:gd name="T40" fmla="*/ 53 w 399"/>
                <a:gd name="T41" fmla="*/ 144 h 323"/>
                <a:gd name="T42" fmla="*/ 37 w 399"/>
                <a:gd name="T43" fmla="*/ 152 h 323"/>
                <a:gd name="T44" fmla="*/ 69 w 399"/>
                <a:gd name="T45" fmla="*/ 168 h 323"/>
                <a:gd name="T46" fmla="*/ 42 w 399"/>
                <a:gd name="T47" fmla="*/ 190 h 323"/>
                <a:gd name="T48" fmla="*/ 17 w 399"/>
                <a:gd name="T49" fmla="*/ 230 h 323"/>
                <a:gd name="T50" fmla="*/ 46 w 399"/>
                <a:gd name="T51" fmla="*/ 269 h 323"/>
                <a:gd name="T52" fmla="*/ 74 w 399"/>
                <a:gd name="T53" fmla="*/ 280 h 323"/>
                <a:gd name="T54" fmla="*/ 83 w 399"/>
                <a:gd name="T55" fmla="*/ 291 h 323"/>
                <a:gd name="T56" fmla="*/ 125 w 399"/>
                <a:gd name="T57" fmla="*/ 292 h 323"/>
                <a:gd name="T58" fmla="*/ 162 w 399"/>
                <a:gd name="T59" fmla="*/ 220 h 323"/>
                <a:gd name="T60" fmla="*/ 191 w 399"/>
                <a:gd name="T61" fmla="*/ 250 h 323"/>
                <a:gd name="T62" fmla="*/ 196 w 399"/>
                <a:gd name="T63" fmla="*/ 269 h 323"/>
                <a:gd name="T64" fmla="*/ 212 w 399"/>
                <a:gd name="T65" fmla="*/ 277 h 323"/>
                <a:gd name="T66" fmla="*/ 223 w 399"/>
                <a:gd name="T67" fmla="*/ 292 h 323"/>
                <a:gd name="T68" fmla="*/ 219 w 399"/>
                <a:gd name="T69" fmla="*/ 307 h 323"/>
                <a:gd name="T70" fmla="*/ 259 w 399"/>
                <a:gd name="T71" fmla="*/ 310 h 323"/>
                <a:gd name="T72" fmla="*/ 271 w 399"/>
                <a:gd name="T73" fmla="*/ 302 h 323"/>
                <a:gd name="T74" fmla="*/ 282 w 399"/>
                <a:gd name="T75" fmla="*/ 306 h 323"/>
                <a:gd name="T76" fmla="*/ 297 w 399"/>
                <a:gd name="T77" fmla="*/ 319 h 323"/>
                <a:gd name="T78" fmla="*/ 308 w 399"/>
                <a:gd name="T79" fmla="*/ 322 h 323"/>
                <a:gd name="T80" fmla="*/ 331 w 399"/>
                <a:gd name="T81" fmla="*/ 301 h 323"/>
                <a:gd name="T82" fmla="*/ 333 w 399"/>
                <a:gd name="T83" fmla="*/ 280 h 323"/>
                <a:gd name="T84" fmla="*/ 336 w 399"/>
                <a:gd name="T85" fmla="*/ 273 h 323"/>
                <a:gd name="T86" fmla="*/ 361 w 399"/>
                <a:gd name="T87" fmla="*/ 269 h 323"/>
                <a:gd name="T88" fmla="*/ 373 w 399"/>
                <a:gd name="T89" fmla="*/ 268 h 323"/>
                <a:gd name="T90" fmla="*/ 382 w 399"/>
                <a:gd name="T91" fmla="*/ 242 h 323"/>
                <a:gd name="T92" fmla="*/ 360 w 399"/>
                <a:gd name="T93" fmla="*/ 196 h 323"/>
                <a:gd name="T94" fmla="*/ 366 w 399"/>
                <a:gd name="T95" fmla="*/ 188 h 323"/>
                <a:gd name="T96" fmla="*/ 382 w 399"/>
                <a:gd name="T97" fmla="*/ 204 h 323"/>
                <a:gd name="T98" fmla="*/ 383 w 399"/>
                <a:gd name="T99" fmla="*/ 218 h 323"/>
                <a:gd name="T100" fmla="*/ 378 w 399"/>
                <a:gd name="T101" fmla="*/ 228 h 323"/>
                <a:gd name="T102" fmla="*/ 387 w 399"/>
                <a:gd name="T103" fmla="*/ 247 h 323"/>
                <a:gd name="T104" fmla="*/ 394 w 399"/>
                <a:gd name="T105" fmla="*/ 234 h 323"/>
                <a:gd name="T106" fmla="*/ 399 w 399"/>
                <a:gd name="T107" fmla="*/ 207 h 323"/>
                <a:gd name="T108" fmla="*/ 292 w 399"/>
                <a:gd name="T109" fmla="*/ 11 h 323"/>
                <a:gd name="T110" fmla="*/ 293 w 399"/>
                <a:gd name="T111" fmla="*/ 3 h 323"/>
                <a:gd name="T112" fmla="*/ 281 w 399"/>
                <a:gd name="T113" fmla="*/ 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99" h="323">
                  <a:moveTo>
                    <a:pt x="399" y="207"/>
                  </a:moveTo>
                  <a:cubicBezTo>
                    <a:pt x="393" y="194"/>
                    <a:pt x="393" y="194"/>
                    <a:pt x="393" y="194"/>
                  </a:cubicBezTo>
                  <a:cubicBezTo>
                    <a:pt x="386" y="178"/>
                    <a:pt x="386" y="178"/>
                    <a:pt x="386" y="178"/>
                  </a:cubicBezTo>
                  <a:cubicBezTo>
                    <a:pt x="385" y="176"/>
                    <a:pt x="385" y="176"/>
                    <a:pt x="385" y="176"/>
                  </a:cubicBezTo>
                  <a:cubicBezTo>
                    <a:pt x="385" y="174"/>
                    <a:pt x="385" y="174"/>
                    <a:pt x="385" y="174"/>
                  </a:cubicBezTo>
                  <a:cubicBezTo>
                    <a:pt x="385" y="172"/>
                    <a:pt x="385" y="172"/>
                    <a:pt x="385" y="172"/>
                  </a:cubicBezTo>
                  <a:cubicBezTo>
                    <a:pt x="385" y="167"/>
                    <a:pt x="385" y="167"/>
                    <a:pt x="385" y="167"/>
                  </a:cubicBezTo>
                  <a:cubicBezTo>
                    <a:pt x="384" y="166"/>
                    <a:pt x="384" y="166"/>
                    <a:pt x="384" y="166"/>
                  </a:cubicBezTo>
                  <a:cubicBezTo>
                    <a:pt x="379" y="160"/>
                    <a:pt x="379" y="160"/>
                    <a:pt x="379" y="160"/>
                  </a:cubicBezTo>
                  <a:cubicBezTo>
                    <a:pt x="378" y="160"/>
                    <a:pt x="378" y="160"/>
                    <a:pt x="378" y="160"/>
                  </a:cubicBezTo>
                  <a:cubicBezTo>
                    <a:pt x="371" y="159"/>
                    <a:pt x="371" y="159"/>
                    <a:pt x="371" y="159"/>
                  </a:cubicBezTo>
                  <a:cubicBezTo>
                    <a:pt x="353" y="160"/>
                    <a:pt x="353" y="160"/>
                    <a:pt x="353" y="160"/>
                  </a:cubicBezTo>
                  <a:cubicBezTo>
                    <a:pt x="345" y="164"/>
                    <a:pt x="345" y="164"/>
                    <a:pt x="345" y="164"/>
                  </a:cubicBezTo>
                  <a:cubicBezTo>
                    <a:pt x="337" y="169"/>
                    <a:pt x="337" y="169"/>
                    <a:pt x="337" y="169"/>
                  </a:cubicBezTo>
                  <a:cubicBezTo>
                    <a:pt x="335" y="174"/>
                    <a:pt x="335" y="174"/>
                    <a:pt x="335" y="174"/>
                  </a:cubicBezTo>
                  <a:cubicBezTo>
                    <a:pt x="334" y="176"/>
                    <a:pt x="334" y="176"/>
                    <a:pt x="334" y="176"/>
                  </a:cubicBezTo>
                  <a:cubicBezTo>
                    <a:pt x="333" y="178"/>
                    <a:pt x="333" y="178"/>
                    <a:pt x="333" y="178"/>
                  </a:cubicBezTo>
                  <a:cubicBezTo>
                    <a:pt x="333" y="178"/>
                    <a:pt x="333" y="178"/>
                    <a:pt x="333" y="178"/>
                  </a:cubicBezTo>
                  <a:cubicBezTo>
                    <a:pt x="331" y="179"/>
                    <a:pt x="331" y="179"/>
                    <a:pt x="331" y="179"/>
                  </a:cubicBezTo>
                  <a:cubicBezTo>
                    <a:pt x="330" y="178"/>
                    <a:pt x="330" y="178"/>
                    <a:pt x="330" y="178"/>
                  </a:cubicBezTo>
                  <a:cubicBezTo>
                    <a:pt x="330" y="177"/>
                    <a:pt x="330" y="177"/>
                    <a:pt x="330" y="177"/>
                  </a:cubicBezTo>
                  <a:cubicBezTo>
                    <a:pt x="327" y="171"/>
                    <a:pt x="327" y="171"/>
                    <a:pt x="327" y="171"/>
                  </a:cubicBezTo>
                  <a:cubicBezTo>
                    <a:pt x="327" y="170"/>
                    <a:pt x="327" y="170"/>
                    <a:pt x="327" y="170"/>
                  </a:cubicBezTo>
                  <a:cubicBezTo>
                    <a:pt x="332" y="161"/>
                    <a:pt x="332" y="161"/>
                    <a:pt x="332" y="161"/>
                  </a:cubicBezTo>
                  <a:cubicBezTo>
                    <a:pt x="335" y="157"/>
                    <a:pt x="335" y="157"/>
                    <a:pt x="335" y="157"/>
                  </a:cubicBezTo>
                  <a:cubicBezTo>
                    <a:pt x="336" y="156"/>
                    <a:pt x="336" y="156"/>
                    <a:pt x="336" y="156"/>
                  </a:cubicBezTo>
                  <a:cubicBezTo>
                    <a:pt x="336" y="156"/>
                    <a:pt x="336" y="156"/>
                    <a:pt x="336" y="156"/>
                  </a:cubicBezTo>
                  <a:cubicBezTo>
                    <a:pt x="342" y="152"/>
                    <a:pt x="342" y="152"/>
                    <a:pt x="342" y="152"/>
                  </a:cubicBezTo>
                  <a:cubicBezTo>
                    <a:pt x="343" y="151"/>
                    <a:pt x="343" y="151"/>
                    <a:pt x="343" y="151"/>
                  </a:cubicBezTo>
                  <a:cubicBezTo>
                    <a:pt x="348" y="149"/>
                    <a:pt x="348" y="149"/>
                    <a:pt x="348" y="149"/>
                  </a:cubicBezTo>
                  <a:cubicBezTo>
                    <a:pt x="354" y="148"/>
                    <a:pt x="354" y="148"/>
                    <a:pt x="354" y="148"/>
                  </a:cubicBezTo>
                  <a:cubicBezTo>
                    <a:pt x="355" y="148"/>
                    <a:pt x="355" y="148"/>
                    <a:pt x="355" y="148"/>
                  </a:cubicBezTo>
                  <a:cubicBezTo>
                    <a:pt x="359" y="144"/>
                    <a:pt x="359" y="144"/>
                    <a:pt x="359" y="144"/>
                  </a:cubicBezTo>
                  <a:cubicBezTo>
                    <a:pt x="360" y="143"/>
                    <a:pt x="360" y="143"/>
                    <a:pt x="360" y="143"/>
                  </a:cubicBezTo>
                  <a:cubicBezTo>
                    <a:pt x="362" y="141"/>
                    <a:pt x="362" y="141"/>
                    <a:pt x="362" y="141"/>
                  </a:cubicBezTo>
                  <a:cubicBezTo>
                    <a:pt x="362" y="140"/>
                    <a:pt x="362" y="140"/>
                    <a:pt x="362" y="140"/>
                  </a:cubicBezTo>
                  <a:cubicBezTo>
                    <a:pt x="362" y="139"/>
                    <a:pt x="362" y="139"/>
                    <a:pt x="362" y="139"/>
                  </a:cubicBezTo>
                  <a:cubicBezTo>
                    <a:pt x="362" y="137"/>
                    <a:pt x="362" y="137"/>
                    <a:pt x="362" y="137"/>
                  </a:cubicBezTo>
                  <a:cubicBezTo>
                    <a:pt x="362" y="134"/>
                    <a:pt x="362" y="134"/>
                    <a:pt x="362" y="134"/>
                  </a:cubicBezTo>
                  <a:cubicBezTo>
                    <a:pt x="362" y="127"/>
                    <a:pt x="362" y="127"/>
                    <a:pt x="362" y="127"/>
                  </a:cubicBezTo>
                  <a:cubicBezTo>
                    <a:pt x="362" y="126"/>
                    <a:pt x="362" y="126"/>
                    <a:pt x="362" y="126"/>
                  </a:cubicBezTo>
                  <a:cubicBezTo>
                    <a:pt x="359" y="120"/>
                    <a:pt x="359" y="120"/>
                    <a:pt x="359" y="120"/>
                  </a:cubicBezTo>
                  <a:cubicBezTo>
                    <a:pt x="356" y="116"/>
                    <a:pt x="356" y="116"/>
                    <a:pt x="356" y="116"/>
                  </a:cubicBezTo>
                  <a:cubicBezTo>
                    <a:pt x="355" y="116"/>
                    <a:pt x="355" y="116"/>
                    <a:pt x="355" y="116"/>
                  </a:cubicBezTo>
                  <a:cubicBezTo>
                    <a:pt x="354" y="115"/>
                    <a:pt x="354" y="115"/>
                    <a:pt x="354" y="115"/>
                  </a:cubicBezTo>
                  <a:cubicBezTo>
                    <a:pt x="350" y="114"/>
                    <a:pt x="350" y="114"/>
                    <a:pt x="350" y="114"/>
                  </a:cubicBezTo>
                  <a:cubicBezTo>
                    <a:pt x="349" y="115"/>
                    <a:pt x="349" y="115"/>
                    <a:pt x="349" y="115"/>
                  </a:cubicBezTo>
                  <a:cubicBezTo>
                    <a:pt x="348" y="115"/>
                    <a:pt x="348" y="115"/>
                    <a:pt x="348" y="115"/>
                  </a:cubicBezTo>
                  <a:cubicBezTo>
                    <a:pt x="347" y="116"/>
                    <a:pt x="347" y="116"/>
                    <a:pt x="347" y="116"/>
                  </a:cubicBezTo>
                  <a:cubicBezTo>
                    <a:pt x="313" y="63"/>
                    <a:pt x="313" y="63"/>
                    <a:pt x="313" y="63"/>
                  </a:cubicBezTo>
                  <a:cubicBezTo>
                    <a:pt x="312" y="52"/>
                    <a:pt x="312" y="52"/>
                    <a:pt x="312" y="52"/>
                  </a:cubicBezTo>
                  <a:cubicBezTo>
                    <a:pt x="313" y="39"/>
                    <a:pt x="313" y="39"/>
                    <a:pt x="313" y="39"/>
                  </a:cubicBezTo>
                  <a:cubicBezTo>
                    <a:pt x="313" y="39"/>
                    <a:pt x="313" y="39"/>
                    <a:pt x="313" y="39"/>
                  </a:cubicBezTo>
                  <a:cubicBezTo>
                    <a:pt x="313" y="37"/>
                    <a:pt x="313" y="37"/>
                    <a:pt x="313" y="37"/>
                  </a:cubicBezTo>
                  <a:cubicBezTo>
                    <a:pt x="309" y="30"/>
                    <a:pt x="309" y="30"/>
                    <a:pt x="309" y="30"/>
                  </a:cubicBezTo>
                  <a:cubicBezTo>
                    <a:pt x="309" y="29"/>
                    <a:pt x="309" y="29"/>
                    <a:pt x="309" y="29"/>
                  </a:cubicBezTo>
                  <a:cubicBezTo>
                    <a:pt x="307" y="27"/>
                    <a:pt x="307" y="27"/>
                    <a:pt x="307" y="27"/>
                  </a:cubicBezTo>
                  <a:cubicBezTo>
                    <a:pt x="304" y="25"/>
                    <a:pt x="304" y="25"/>
                    <a:pt x="304" y="25"/>
                  </a:cubicBezTo>
                  <a:cubicBezTo>
                    <a:pt x="303" y="25"/>
                    <a:pt x="303" y="25"/>
                    <a:pt x="303" y="25"/>
                  </a:cubicBezTo>
                  <a:cubicBezTo>
                    <a:pt x="298" y="22"/>
                    <a:pt x="298" y="22"/>
                    <a:pt x="298" y="22"/>
                  </a:cubicBezTo>
                  <a:cubicBezTo>
                    <a:pt x="268" y="17"/>
                    <a:pt x="268" y="17"/>
                    <a:pt x="268" y="17"/>
                  </a:cubicBezTo>
                  <a:cubicBezTo>
                    <a:pt x="264" y="17"/>
                    <a:pt x="264" y="17"/>
                    <a:pt x="264" y="17"/>
                  </a:cubicBezTo>
                  <a:cubicBezTo>
                    <a:pt x="263" y="17"/>
                    <a:pt x="263" y="17"/>
                    <a:pt x="263" y="17"/>
                  </a:cubicBezTo>
                  <a:cubicBezTo>
                    <a:pt x="244" y="17"/>
                    <a:pt x="244" y="17"/>
                    <a:pt x="244" y="17"/>
                  </a:cubicBezTo>
                  <a:cubicBezTo>
                    <a:pt x="232" y="24"/>
                    <a:pt x="232" y="24"/>
                    <a:pt x="232" y="24"/>
                  </a:cubicBezTo>
                  <a:cubicBezTo>
                    <a:pt x="207" y="32"/>
                    <a:pt x="207" y="32"/>
                    <a:pt x="207" y="32"/>
                  </a:cubicBezTo>
                  <a:cubicBezTo>
                    <a:pt x="199" y="33"/>
                    <a:pt x="199" y="33"/>
                    <a:pt x="199" y="33"/>
                  </a:cubicBezTo>
                  <a:cubicBezTo>
                    <a:pt x="193" y="33"/>
                    <a:pt x="193" y="33"/>
                    <a:pt x="193" y="33"/>
                  </a:cubicBezTo>
                  <a:cubicBezTo>
                    <a:pt x="190" y="33"/>
                    <a:pt x="190" y="33"/>
                    <a:pt x="190" y="33"/>
                  </a:cubicBezTo>
                  <a:cubicBezTo>
                    <a:pt x="178" y="36"/>
                    <a:pt x="178" y="36"/>
                    <a:pt x="178" y="36"/>
                  </a:cubicBezTo>
                  <a:cubicBezTo>
                    <a:pt x="174" y="47"/>
                    <a:pt x="174" y="47"/>
                    <a:pt x="174" y="47"/>
                  </a:cubicBezTo>
                  <a:cubicBezTo>
                    <a:pt x="170" y="57"/>
                    <a:pt x="170" y="57"/>
                    <a:pt x="170" y="57"/>
                  </a:cubicBezTo>
                  <a:cubicBezTo>
                    <a:pt x="169" y="59"/>
                    <a:pt x="169" y="59"/>
                    <a:pt x="169" y="59"/>
                  </a:cubicBezTo>
                  <a:cubicBezTo>
                    <a:pt x="165" y="63"/>
                    <a:pt x="165" y="63"/>
                    <a:pt x="165" y="63"/>
                  </a:cubicBezTo>
                  <a:cubicBezTo>
                    <a:pt x="162" y="65"/>
                    <a:pt x="162" y="65"/>
                    <a:pt x="162" y="65"/>
                  </a:cubicBezTo>
                  <a:cubicBezTo>
                    <a:pt x="159" y="65"/>
                    <a:pt x="159" y="65"/>
                    <a:pt x="159" y="65"/>
                  </a:cubicBezTo>
                  <a:cubicBezTo>
                    <a:pt x="156" y="64"/>
                    <a:pt x="156" y="64"/>
                    <a:pt x="156" y="64"/>
                  </a:cubicBezTo>
                  <a:cubicBezTo>
                    <a:pt x="152" y="63"/>
                    <a:pt x="152" y="63"/>
                    <a:pt x="152" y="63"/>
                  </a:cubicBezTo>
                  <a:cubicBezTo>
                    <a:pt x="149" y="60"/>
                    <a:pt x="149" y="60"/>
                    <a:pt x="149" y="60"/>
                  </a:cubicBezTo>
                  <a:cubicBezTo>
                    <a:pt x="147" y="59"/>
                    <a:pt x="147" y="59"/>
                    <a:pt x="147" y="59"/>
                  </a:cubicBezTo>
                  <a:cubicBezTo>
                    <a:pt x="145" y="60"/>
                    <a:pt x="145" y="60"/>
                    <a:pt x="145" y="60"/>
                  </a:cubicBezTo>
                  <a:cubicBezTo>
                    <a:pt x="140" y="61"/>
                    <a:pt x="140" y="61"/>
                    <a:pt x="140" y="61"/>
                  </a:cubicBezTo>
                  <a:cubicBezTo>
                    <a:pt x="137" y="62"/>
                    <a:pt x="137" y="62"/>
                    <a:pt x="137" y="62"/>
                  </a:cubicBezTo>
                  <a:cubicBezTo>
                    <a:pt x="136" y="61"/>
                    <a:pt x="136" y="61"/>
                    <a:pt x="136" y="61"/>
                  </a:cubicBezTo>
                  <a:cubicBezTo>
                    <a:pt x="136" y="61"/>
                    <a:pt x="136" y="61"/>
                    <a:pt x="136" y="61"/>
                  </a:cubicBezTo>
                  <a:cubicBezTo>
                    <a:pt x="134" y="62"/>
                    <a:pt x="134" y="62"/>
                    <a:pt x="134" y="62"/>
                  </a:cubicBezTo>
                  <a:cubicBezTo>
                    <a:pt x="133" y="62"/>
                    <a:pt x="133" y="62"/>
                    <a:pt x="133" y="62"/>
                  </a:cubicBezTo>
                  <a:cubicBezTo>
                    <a:pt x="122" y="64"/>
                    <a:pt x="122" y="64"/>
                    <a:pt x="122" y="64"/>
                  </a:cubicBezTo>
                  <a:cubicBezTo>
                    <a:pt x="120" y="67"/>
                    <a:pt x="120" y="67"/>
                    <a:pt x="120" y="67"/>
                  </a:cubicBezTo>
                  <a:cubicBezTo>
                    <a:pt x="114" y="76"/>
                    <a:pt x="114" y="76"/>
                    <a:pt x="114" y="76"/>
                  </a:cubicBezTo>
                  <a:cubicBezTo>
                    <a:pt x="114" y="76"/>
                    <a:pt x="114" y="76"/>
                    <a:pt x="114" y="76"/>
                  </a:cubicBezTo>
                  <a:cubicBezTo>
                    <a:pt x="113" y="87"/>
                    <a:pt x="113" y="87"/>
                    <a:pt x="113" y="87"/>
                  </a:cubicBezTo>
                  <a:cubicBezTo>
                    <a:pt x="112" y="92"/>
                    <a:pt x="112" y="92"/>
                    <a:pt x="112" y="92"/>
                  </a:cubicBezTo>
                  <a:cubicBezTo>
                    <a:pt x="112" y="92"/>
                    <a:pt x="112" y="92"/>
                    <a:pt x="112" y="92"/>
                  </a:cubicBezTo>
                  <a:cubicBezTo>
                    <a:pt x="112" y="93"/>
                    <a:pt x="111" y="95"/>
                    <a:pt x="111" y="96"/>
                  </a:cubicBezTo>
                  <a:cubicBezTo>
                    <a:pt x="111" y="96"/>
                    <a:pt x="111" y="96"/>
                    <a:pt x="111" y="96"/>
                  </a:cubicBezTo>
                  <a:cubicBezTo>
                    <a:pt x="110" y="98"/>
                    <a:pt x="110" y="98"/>
                    <a:pt x="110" y="98"/>
                  </a:cubicBezTo>
                  <a:cubicBezTo>
                    <a:pt x="109" y="103"/>
                    <a:pt x="109" y="103"/>
                    <a:pt x="109" y="103"/>
                  </a:cubicBezTo>
                  <a:cubicBezTo>
                    <a:pt x="106" y="110"/>
                    <a:pt x="106" y="110"/>
                    <a:pt x="106" y="110"/>
                  </a:cubicBezTo>
                  <a:cubicBezTo>
                    <a:pt x="93" y="135"/>
                    <a:pt x="93" y="135"/>
                    <a:pt x="93" y="135"/>
                  </a:cubicBezTo>
                  <a:cubicBezTo>
                    <a:pt x="61" y="148"/>
                    <a:pt x="61" y="148"/>
                    <a:pt x="61" y="148"/>
                  </a:cubicBezTo>
                  <a:cubicBezTo>
                    <a:pt x="59" y="148"/>
                    <a:pt x="59" y="148"/>
                    <a:pt x="59" y="148"/>
                  </a:cubicBezTo>
                  <a:cubicBezTo>
                    <a:pt x="56" y="146"/>
                    <a:pt x="56" y="146"/>
                    <a:pt x="56" y="146"/>
                  </a:cubicBezTo>
                  <a:cubicBezTo>
                    <a:pt x="54" y="145"/>
                    <a:pt x="54" y="145"/>
                    <a:pt x="54" y="145"/>
                  </a:cubicBezTo>
                  <a:cubicBezTo>
                    <a:pt x="53" y="144"/>
                    <a:pt x="53" y="144"/>
                    <a:pt x="53" y="144"/>
                  </a:cubicBezTo>
                  <a:cubicBezTo>
                    <a:pt x="47" y="139"/>
                    <a:pt x="47" y="139"/>
                    <a:pt x="47" y="139"/>
                  </a:cubicBezTo>
                  <a:cubicBezTo>
                    <a:pt x="46" y="139"/>
                    <a:pt x="46" y="139"/>
                    <a:pt x="46" y="139"/>
                  </a:cubicBezTo>
                  <a:cubicBezTo>
                    <a:pt x="45" y="139"/>
                    <a:pt x="45" y="139"/>
                    <a:pt x="45" y="139"/>
                  </a:cubicBezTo>
                  <a:cubicBezTo>
                    <a:pt x="39" y="149"/>
                    <a:pt x="39" y="149"/>
                    <a:pt x="39" y="149"/>
                  </a:cubicBezTo>
                  <a:cubicBezTo>
                    <a:pt x="37" y="152"/>
                    <a:pt x="37" y="152"/>
                    <a:pt x="37" y="152"/>
                  </a:cubicBezTo>
                  <a:cubicBezTo>
                    <a:pt x="44" y="161"/>
                    <a:pt x="44" y="161"/>
                    <a:pt x="44" y="161"/>
                  </a:cubicBezTo>
                  <a:cubicBezTo>
                    <a:pt x="53" y="162"/>
                    <a:pt x="53" y="162"/>
                    <a:pt x="53" y="162"/>
                  </a:cubicBezTo>
                  <a:cubicBezTo>
                    <a:pt x="67" y="164"/>
                    <a:pt x="67" y="164"/>
                    <a:pt x="67" y="164"/>
                  </a:cubicBezTo>
                  <a:cubicBezTo>
                    <a:pt x="68" y="168"/>
                    <a:pt x="68" y="168"/>
                    <a:pt x="68" y="168"/>
                  </a:cubicBezTo>
                  <a:cubicBezTo>
                    <a:pt x="69" y="168"/>
                    <a:pt x="69" y="168"/>
                    <a:pt x="69" y="168"/>
                  </a:cubicBezTo>
                  <a:cubicBezTo>
                    <a:pt x="70" y="171"/>
                    <a:pt x="69" y="172"/>
                    <a:pt x="68" y="172"/>
                  </a:cubicBezTo>
                  <a:cubicBezTo>
                    <a:pt x="68" y="172"/>
                    <a:pt x="68" y="172"/>
                    <a:pt x="68" y="171"/>
                  </a:cubicBezTo>
                  <a:cubicBezTo>
                    <a:pt x="48" y="187"/>
                    <a:pt x="48" y="187"/>
                    <a:pt x="48" y="187"/>
                  </a:cubicBezTo>
                  <a:cubicBezTo>
                    <a:pt x="44" y="190"/>
                    <a:pt x="44" y="190"/>
                    <a:pt x="44" y="190"/>
                  </a:cubicBezTo>
                  <a:cubicBezTo>
                    <a:pt x="42" y="190"/>
                    <a:pt x="42" y="190"/>
                    <a:pt x="42" y="190"/>
                  </a:cubicBezTo>
                  <a:cubicBezTo>
                    <a:pt x="28" y="190"/>
                    <a:pt x="28" y="190"/>
                    <a:pt x="28" y="190"/>
                  </a:cubicBezTo>
                  <a:cubicBezTo>
                    <a:pt x="0" y="206"/>
                    <a:pt x="0" y="206"/>
                    <a:pt x="0" y="206"/>
                  </a:cubicBezTo>
                  <a:cubicBezTo>
                    <a:pt x="1" y="210"/>
                    <a:pt x="1" y="210"/>
                    <a:pt x="1" y="210"/>
                  </a:cubicBezTo>
                  <a:cubicBezTo>
                    <a:pt x="15" y="228"/>
                    <a:pt x="15" y="228"/>
                    <a:pt x="15" y="228"/>
                  </a:cubicBezTo>
                  <a:cubicBezTo>
                    <a:pt x="17" y="230"/>
                    <a:pt x="17" y="230"/>
                    <a:pt x="17" y="230"/>
                  </a:cubicBezTo>
                  <a:cubicBezTo>
                    <a:pt x="26" y="239"/>
                    <a:pt x="26" y="239"/>
                    <a:pt x="26" y="239"/>
                  </a:cubicBezTo>
                  <a:cubicBezTo>
                    <a:pt x="34" y="249"/>
                    <a:pt x="34" y="249"/>
                    <a:pt x="34" y="249"/>
                  </a:cubicBezTo>
                  <a:cubicBezTo>
                    <a:pt x="40" y="264"/>
                    <a:pt x="40" y="264"/>
                    <a:pt x="40" y="264"/>
                  </a:cubicBezTo>
                  <a:cubicBezTo>
                    <a:pt x="41" y="268"/>
                    <a:pt x="41" y="268"/>
                    <a:pt x="41" y="268"/>
                  </a:cubicBezTo>
                  <a:cubicBezTo>
                    <a:pt x="46" y="269"/>
                    <a:pt x="46" y="269"/>
                    <a:pt x="46" y="269"/>
                  </a:cubicBezTo>
                  <a:cubicBezTo>
                    <a:pt x="56" y="270"/>
                    <a:pt x="56" y="270"/>
                    <a:pt x="56" y="270"/>
                  </a:cubicBezTo>
                  <a:cubicBezTo>
                    <a:pt x="62" y="271"/>
                    <a:pt x="62" y="271"/>
                    <a:pt x="62" y="271"/>
                  </a:cubicBezTo>
                  <a:cubicBezTo>
                    <a:pt x="65" y="272"/>
                    <a:pt x="65" y="272"/>
                    <a:pt x="65" y="272"/>
                  </a:cubicBezTo>
                  <a:cubicBezTo>
                    <a:pt x="71" y="276"/>
                    <a:pt x="71" y="276"/>
                    <a:pt x="71" y="276"/>
                  </a:cubicBezTo>
                  <a:cubicBezTo>
                    <a:pt x="74" y="280"/>
                    <a:pt x="74" y="280"/>
                    <a:pt x="74" y="280"/>
                  </a:cubicBezTo>
                  <a:cubicBezTo>
                    <a:pt x="74" y="282"/>
                    <a:pt x="74" y="282"/>
                    <a:pt x="74" y="282"/>
                  </a:cubicBezTo>
                  <a:cubicBezTo>
                    <a:pt x="74" y="284"/>
                    <a:pt x="74" y="284"/>
                    <a:pt x="74" y="284"/>
                  </a:cubicBezTo>
                  <a:cubicBezTo>
                    <a:pt x="75" y="285"/>
                    <a:pt x="75" y="285"/>
                    <a:pt x="75" y="285"/>
                  </a:cubicBezTo>
                  <a:cubicBezTo>
                    <a:pt x="76" y="287"/>
                    <a:pt x="76" y="287"/>
                    <a:pt x="76" y="287"/>
                  </a:cubicBezTo>
                  <a:cubicBezTo>
                    <a:pt x="83" y="291"/>
                    <a:pt x="83" y="291"/>
                    <a:pt x="83" y="291"/>
                  </a:cubicBezTo>
                  <a:cubicBezTo>
                    <a:pt x="92" y="293"/>
                    <a:pt x="92" y="293"/>
                    <a:pt x="92" y="293"/>
                  </a:cubicBezTo>
                  <a:cubicBezTo>
                    <a:pt x="116" y="295"/>
                    <a:pt x="116" y="295"/>
                    <a:pt x="116" y="295"/>
                  </a:cubicBezTo>
                  <a:cubicBezTo>
                    <a:pt x="118" y="295"/>
                    <a:pt x="118" y="295"/>
                    <a:pt x="118" y="295"/>
                  </a:cubicBezTo>
                  <a:cubicBezTo>
                    <a:pt x="122" y="295"/>
                    <a:pt x="122" y="295"/>
                    <a:pt x="122" y="295"/>
                  </a:cubicBezTo>
                  <a:cubicBezTo>
                    <a:pt x="125" y="292"/>
                    <a:pt x="125" y="292"/>
                    <a:pt x="125" y="292"/>
                  </a:cubicBezTo>
                  <a:cubicBezTo>
                    <a:pt x="142" y="269"/>
                    <a:pt x="142" y="269"/>
                    <a:pt x="142" y="269"/>
                  </a:cubicBezTo>
                  <a:cubicBezTo>
                    <a:pt x="142" y="262"/>
                    <a:pt x="142" y="262"/>
                    <a:pt x="142" y="262"/>
                  </a:cubicBezTo>
                  <a:cubicBezTo>
                    <a:pt x="139" y="256"/>
                    <a:pt x="139" y="256"/>
                    <a:pt x="139" y="256"/>
                  </a:cubicBezTo>
                  <a:cubicBezTo>
                    <a:pt x="144" y="241"/>
                    <a:pt x="144" y="241"/>
                    <a:pt x="144" y="241"/>
                  </a:cubicBezTo>
                  <a:cubicBezTo>
                    <a:pt x="162" y="220"/>
                    <a:pt x="162" y="220"/>
                    <a:pt x="162" y="220"/>
                  </a:cubicBezTo>
                  <a:cubicBezTo>
                    <a:pt x="166" y="221"/>
                    <a:pt x="166" y="221"/>
                    <a:pt x="166" y="221"/>
                  </a:cubicBezTo>
                  <a:cubicBezTo>
                    <a:pt x="175" y="226"/>
                    <a:pt x="175" y="226"/>
                    <a:pt x="175" y="226"/>
                  </a:cubicBezTo>
                  <a:cubicBezTo>
                    <a:pt x="182" y="233"/>
                    <a:pt x="182" y="233"/>
                    <a:pt x="182" y="233"/>
                  </a:cubicBezTo>
                  <a:cubicBezTo>
                    <a:pt x="186" y="238"/>
                    <a:pt x="186" y="238"/>
                    <a:pt x="186" y="238"/>
                  </a:cubicBezTo>
                  <a:cubicBezTo>
                    <a:pt x="191" y="250"/>
                    <a:pt x="191" y="250"/>
                    <a:pt x="191" y="250"/>
                  </a:cubicBezTo>
                  <a:cubicBezTo>
                    <a:pt x="191" y="252"/>
                    <a:pt x="191" y="252"/>
                    <a:pt x="191" y="252"/>
                  </a:cubicBezTo>
                  <a:cubicBezTo>
                    <a:pt x="191" y="253"/>
                    <a:pt x="191" y="253"/>
                    <a:pt x="191" y="253"/>
                  </a:cubicBezTo>
                  <a:cubicBezTo>
                    <a:pt x="190" y="255"/>
                    <a:pt x="190" y="255"/>
                    <a:pt x="190" y="255"/>
                  </a:cubicBezTo>
                  <a:cubicBezTo>
                    <a:pt x="191" y="257"/>
                    <a:pt x="191" y="257"/>
                    <a:pt x="191" y="257"/>
                  </a:cubicBezTo>
                  <a:cubicBezTo>
                    <a:pt x="196" y="269"/>
                    <a:pt x="196" y="269"/>
                    <a:pt x="196" y="269"/>
                  </a:cubicBezTo>
                  <a:cubicBezTo>
                    <a:pt x="198" y="273"/>
                    <a:pt x="198" y="273"/>
                    <a:pt x="198" y="273"/>
                  </a:cubicBezTo>
                  <a:cubicBezTo>
                    <a:pt x="205" y="280"/>
                    <a:pt x="205" y="280"/>
                    <a:pt x="205" y="280"/>
                  </a:cubicBezTo>
                  <a:cubicBezTo>
                    <a:pt x="207" y="277"/>
                    <a:pt x="207" y="277"/>
                    <a:pt x="207" y="277"/>
                  </a:cubicBezTo>
                  <a:cubicBezTo>
                    <a:pt x="209" y="276"/>
                    <a:pt x="209" y="276"/>
                    <a:pt x="209" y="276"/>
                  </a:cubicBezTo>
                  <a:cubicBezTo>
                    <a:pt x="212" y="277"/>
                    <a:pt x="212" y="277"/>
                    <a:pt x="212" y="277"/>
                  </a:cubicBezTo>
                  <a:cubicBezTo>
                    <a:pt x="215" y="279"/>
                    <a:pt x="215" y="279"/>
                    <a:pt x="215" y="279"/>
                  </a:cubicBezTo>
                  <a:cubicBezTo>
                    <a:pt x="215" y="279"/>
                    <a:pt x="220" y="283"/>
                    <a:pt x="221" y="285"/>
                  </a:cubicBezTo>
                  <a:cubicBezTo>
                    <a:pt x="222" y="286"/>
                    <a:pt x="222" y="286"/>
                    <a:pt x="222" y="286"/>
                  </a:cubicBezTo>
                  <a:cubicBezTo>
                    <a:pt x="223" y="291"/>
                    <a:pt x="223" y="291"/>
                    <a:pt x="223" y="291"/>
                  </a:cubicBezTo>
                  <a:cubicBezTo>
                    <a:pt x="223" y="292"/>
                    <a:pt x="223" y="292"/>
                    <a:pt x="223" y="292"/>
                  </a:cubicBezTo>
                  <a:cubicBezTo>
                    <a:pt x="223" y="296"/>
                    <a:pt x="223" y="296"/>
                    <a:pt x="223" y="296"/>
                  </a:cubicBezTo>
                  <a:cubicBezTo>
                    <a:pt x="219" y="303"/>
                    <a:pt x="219" y="303"/>
                    <a:pt x="219" y="303"/>
                  </a:cubicBezTo>
                  <a:cubicBezTo>
                    <a:pt x="219" y="304"/>
                    <a:pt x="219" y="304"/>
                    <a:pt x="219" y="304"/>
                  </a:cubicBezTo>
                  <a:cubicBezTo>
                    <a:pt x="219" y="306"/>
                    <a:pt x="219" y="306"/>
                    <a:pt x="219" y="306"/>
                  </a:cubicBezTo>
                  <a:cubicBezTo>
                    <a:pt x="219" y="307"/>
                    <a:pt x="219" y="307"/>
                    <a:pt x="219" y="307"/>
                  </a:cubicBezTo>
                  <a:cubicBezTo>
                    <a:pt x="220" y="308"/>
                    <a:pt x="220" y="308"/>
                    <a:pt x="220" y="308"/>
                  </a:cubicBezTo>
                  <a:cubicBezTo>
                    <a:pt x="225" y="316"/>
                    <a:pt x="225" y="316"/>
                    <a:pt x="225" y="316"/>
                  </a:cubicBezTo>
                  <a:cubicBezTo>
                    <a:pt x="227" y="316"/>
                    <a:pt x="227" y="316"/>
                    <a:pt x="227" y="316"/>
                  </a:cubicBezTo>
                  <a:cubicBezTo>
                    <a:pt x="254" y="312"/>
                    <a:pt x="254" y="312"/>
                    <a:pt x="254" y="312"/>
                  </a:cubicBezTo>
                  <a:cubicBezTo>
                    <a:pt x="259" y="310"/>
                    <a:pt x="259" y="310"/>
                    <a:pt x="259" y="310"/>
                  </a:cubicBezTo>
                  <a:cubicBezTo>
                    <a:pt x="259" y="307"/>
                    <a:pt x="259" y="307"/>
                    <a:pt x="259" y="307"/>
                  </a:cubicBezTo>
                  <a:cubicBezTo>
                    <a:pt x="261" y="305"/>
                    <a:pt x="261" y="305"/>
                    <a:pt x="261" y="305"/>
                  </a:cubicBezTo>
                  <a:cubicBezTo>
                    <a:pt x="262" y="304"/>
                    <a:pt x="262" y="304"/>
                    <a:pt x="262" y="304"/>
                  </a:cubicBezTo>
                  <a:cubicBezTo>
                    <a:pt x="270" y="303"/>
                    <a:pt x="270" y="303"/>
                    <a:pt x="270" y="303"/>
                  </a:cubicBezTo>
                  <a:cubicBezTo>
                    <a:pt x="271" y="302"/>
                    <a:pt x="271" y="302"/>
                    <a:pt x="271" y="302"/>
                  </a:cubicBezTo>
                  <a:cubicBezTo>
                    <a:pt x="275" y="303"/>
                    <a:pt x="275" y="303"/>
                    <a:pt x="275" y="303"/>
                  </a:cubicBezTo>
                  <a:cubicBezTo>
                    <a:pt x="277" y="305"/>
                    <a:pt x="277" y="305"/>
                    <a:pt x="277" y="305"/>
                  </a:cubicBezTo>
                  <a:cubicBezTo>
                    <a:pt x="277" y="306"/>
                    <a:pt x="277" y="306"/>
                    <a:pt x="277" y="306"/>
                  </a:cubicBezTo>
                  <a:cubicBezTo>
                    <a:pt x="281" y="306"/>
                    <a:pt x="281" y="306"/>
                    <a:pt x="281" y="306"/>
                  </a:cubicBezTo>
                  <a:cubicBezTo>
                    <a:pt x="282" y="306"/>
                    <a:pt x="282" y="306"/>
                    <a:pt x="282" y="306"/>
                  </a:cubicBezTo>
                  <a:cubicBezTo>
                    <a:pt x="284" y="307"/>
                    <a:pt x="284" y="307"/>
                    <a:pt x="284" y="307"/>
                  </a:cubicBezTo>
                  <a:cubicBezTo>
                    <a:pt x="297" y="314"/>
                    <a:pt x="297" y="314"/>
                    <a:pt x="297" y="314"/>
                  </a:cubicBezTo>
                  <a:cubicBezTo>
                    <a:pt x="298" y="318"/>
                    <a:pt x="298" y="318"/>
                    <a:pt x="298" y="318"/>
                  </a:cubicBezTo>
                  <a:cubicBezTo>
                    <a:pt x="297" y="318"/>
                    <a:pt x="297" y="318"/>
                    <a:pt x="297" y="318"/>
                  </a:cubicBezTo>
                  <a:cubicBezTo>
                    <a:pt x="297" y="319"/>
                    <a:pt x="297" y="319"/>
                    <a:pt x="297" y="319"/>
                  </a:cubicBezTo>
                  <a:cubicBezTo>
                    <a:pt x="297" y="320"/>
                    <a:pt x="297" y="320"/>
                    <a:pt x="297" y="320"/>
                  </a:cubicBezTo>
                  <a:cubicBezTo>
                    <a:pt x="298" y="321"/>
                    <a:pt x="298" y="321"/>
                    <a:pt x="298" y="321"/>
                  </a:cubicBezTo>
                  <a:cubicBezTo>
                    <a:pt x="302" y="323"/>
                    <a:pt x="302" y="323"/>
                    <a:pt x="302" y="323"/>
                  </a:cubicBezTo>
                  <a:cubicBezTo>
                    <a:pt x="304" y="323"/>
                    <a:pt x="304" y="323"/>
                    <a:pt x="304" y="323"/>
                  </a:cubicBezTo>
                  <a:cubicBezTo>
                    <a:pt x="308" y="322"/>
                    <a:pt x="308" y="322"/>
                    <a:pt x="308" y="322"/>
                  </a:cubicBezTo>
                  <a:cubicBezTo>
                    <a:pt x="312" y="319"/>
                    <a:pt x="312" y="319"/>
                    <a:pt x="312" y="319"/>
                  </a:cubicBezTo>
                  <a:cubicBezTo>
                    <a:pt x="326" y="309"/>
                    <a:pt x="326" y="309"/>
                    <a:pt x="326" y="309"/>
                  </a:cubicBezTo>
                  <a:cubicBezTo>
                    <a:pt x="329" y="306"/>
                    <a:pt x="329" y="306"/>
                    <a:pt x="329" y="306"/>
                  </a:cubicBezTo>
                  <a:cubicBezTo>
                    <a:pt x="330" y="305"/>
                    <a:pt x="330" y="305"/>
                    <a:pt x="330" y="305"/>
                  </a:cubicBezTo>
                  <a:cubicBezTo>
                    <a:pt x="331" y="301"/>
                    <a:pt x="331" y="301"/>
                    <a:pt x="331" y="301"/>
                  </a:cubicBezTo>
                  <a:cubicBezTo>
                    <a:pt x="334" y="291"/>
                    <a:pt x="334" y="291"/>
                    <a:pt x="334" y="291"/>
                  </a:cubicBezTo>
                  <a:cubicBezTo>
                    <a:pt x="335" y="287"/>
                    <a:pt x="335" y="287"/>
                    <a:pt x="335" y="287"/>
                  </a:cubicBezTo>
                  <a:cubicBezTo>
                    <a:pt x="335" y="284"/>
                    <a:pt x="335" y="284"/>
                    <a:pt x="335" y="284"/>
                  </a:cubicBezTo>
                  <a:cubicBezTo>
                    <a:pt x="335" y="283"/>
                    <a:pt x="335" y="283"/>
                    <a:pt x="335" y="283"/>
                  </a:cubicBezTo>
                  <a:cubicBezTo>
                    <a:pt x="333" y="280"/>
                    <a:pt x="333" y="280"/>
                    <a:pt x="333" y="280"/>
                  </a:cubicBezTo>
                  <a:cubicBezTo>
                    <a:pt x="333" y="279"/>
                    <a:pt x="333" y="279"/>
                    <a:pt x="333" y="279"/>
                  </a:cubicBezTo>
                  <a:cubicBezTo>
                    <a:pt x="333" y="278"/>
                    <a:pt x="333" y="278"/>
                    <a:pt x="333" y="278"/>
                  </a:cubicBezTo>
                  <a:cubicBezTo>
                    <a:pt x="333" y="276"/>
                    <a:pt x="333" y="276"/>
                    <a:pt x="333" y="276"/>
                  </a:cubicBezTo>
                  <a:cubicBezTo>
                    <a:pt x="335" y="274"/>
                    <a:pt x="335" y="274"/>
                    <a:pt x="335" y="274"/>
                  </a:cubicBezTo>
                  <a:cubicBezTo>
                    <a:pt x="336" y="273"/>
                    <a:pt x="336" y="273"/>
                    <a:pt x="336" y="273"/>
                  </a:cubicBezTo>
                  <a:cubicBezTo>
                    <a:pt x="340" y="270"/>
                    <a:pt x="340" y="270"/>
                    <a:pt x="340" y="270"/>
                  </a:cubicBezTo>
                  <a:cubicBezTo>
                    <a:pt x="341" y="270"/>
                    <a:pt x="341" y="270"/>
                    <a:pt x="341" y="270"/>
                  </a:cubicBezTo>
                  <a:cubicBezTo>
                    <a:pt x="353" y="268"/>
                    <a:pt x="353" y="268"/>
                    <a:pt x="353" y="268"/>
                  </a:cubicBezTo>
                  <a:cubicBezTo>
                    <a:pt x="359" y="269"/>
                    <a:pt x="359" y="269"/>
                    <a:pt x="359" y="269"/>
                  </a:cubicBezTo>
                  <a:cubicBezTo>
                    <a:pt x="361" y="269"/>
                    <a:pt x="361" y="269"/>
                    <a:pt x="361" y="269"/>
                  </a:cubicBezTo>
                  <a:cubicBezTo>
                    <a:pt x="363" y="271"/>
                    <a:pt x="363" y="271"/>
                    <a:pt x="363" y="271"/>
                  </a:cubicBezTo>
                  <a:cubicBezTo>
                    <a:pt x="364" y="273"/>
                    <a:pt x="364" y="273"/>
                    <a:pt x="364" y="273"/>
                  </a:cubicBezTo>
                  <a:cubicBezTo>
                    <a:pt x="366" y="274"/>
                    <a:pt x="366" y="274"/>
                    <a:pt x="366" y="274"/>
                  </a:cubicBezTo>
                  <a:cubicBezTo>
                    <a:pt x="367" y="273"/>
                    <a:pt x="367" y="273"/>
                    <a:pt x="367" y="273"/>
                  </a:cubicBezTo>
                  <a:cubicBezTo>
                    <a:pt x="373" y="268"/>
                    <a:pt x="373" y="268"/>
                    <a:pt x="373" y="268"/>
                  </a:cubicBezTo>
                  <a:cubicBezTo>
                    <a:pt x="376" y="264"/>
                    <a:pt x="376" y="264"/>
                    <a:pt x="376" y="264"/>
                  </a:cubicBezTo>
                  <a:cubicBezTo>
                    <a:pt x="380" y="259"/>
                    <a:pt x="380" y="259"/>
                    <a:pt x="380" y="259"/>
                  </a:cubicBezTo>
                  <a:cubicBezTo>
                    <a:pt x="384" y="252"/>
                    <a:pt x="384" y="252"/>
                    <a:pt x="384" y="252"/>
                  </a:cubicBezTo>
                  <a:cubicBezTo>
                    <a:pt x="384" y="252"/>
                    <a:pt x="384" y="252"/>
                    <a:pt x="384" y="252"/>
                  </a:cubicBezTo>
                  <a:cubicBezTo>
                    <a:pt x="382" y="242"/>
                    <a:pt x="382" y="242"/>
                    <a:pt x="382" y="242"/>
                  </a:cubicBezTo>
                  <a:cubicBezTo>
                    <a:pt x="381" y="238"/>
                    <a:pt x="381" y="238"/>
                    <a:pt x="381" y="238"/>
                  </a:cubicBezTo>
                  <a:cubicBezTo>
                    <a:pt x="378" y="234"/>
                    <a:pt x="378" y="234"/>
                    <a:pt x="378" y="234"/>
                  </a:cubicBezTo>
                  <a:cubicBezTo>
                    <a:pt x="370" y="224"/>
                    <a:pt x="370" y="224"/>
                    <a:pt x="370" y="224"/>
                  </a:cubicBezTo>
                  <a:cubicBezTo>
                    <a:pt x="362" y="205"/>
                    <a:pt x="362" y="205"/>
                    <a:pt x="362" y="205"/>
                  </a:cubicBezTo>
                  <a:cubicBezTo>
                    <a:pt x="360" y="196"/>
                    <a:pt x="360" y="196"/>
                    <a:pt x="360" y="196"/>
                  </a:cubicBezTo>
                  <a:cubicBezTo>
                    <a:pt x="360" y="187"/>
                    <a:pt x="360" y="187"/>
                    <a:pt x="360" y="187"/>
                  </a:cubicBezTo>
                  <a:cubicBezTo>
                    <a:pt x="360" y="186"/>
                    <a:pt x="360" y="186"/>
                    <a:pt x="360" y="186"/>
                  </a:cubicBezTo>
                  <a:cubicBezTo>
                    <a:pt x="361" y="185"/>
                    <a:pt x="361" y="185"/>
                    <a:pt x="361" y="185"/>
                  </a:cubicBezTo>
                  <a:cubicBezTo>
                    <a:pt x="363" y="186"/>
                    <a:pt x="363" y="186"/>
                    <a:pt x="363" y="186"/>
                  </a:cubicBezTo>
                  <a:cubicBezTo>
                    <a:pt x="366" y="188"/>
                    <a:pt x="366" y="188"/>
                    <a:pt x="366" y="188"/>
                  </a:cubicBezTo>
                  <a:cubicBezTo>
                    <a:pt x="369" y="189"/>
                    <a:pt x="369" y="189"/>
                    <a:pt x="369" y="189"/>
                  </a:cubicBezTo>
                  <a:cubicBezTo>
                    <a:pt x="375" y="194"/>
                    <a:pt x="375" y="194"/>
                    <a:pt x="375" y="194"/>
                  </a:cubicBezTo>
                  <a:cubicBezTo>
                    <a:pt x="379" y="198"/>
                    <a:pt x="379" y="198"/>
                    <a:pt x="379" y="198"/>
                  </a:cubicBezTo>
                  <a:cubicBezTo>
                    <a:pt x="380" y="200"/>
                    <a:pt x="380" y="200"/>
                    <a:pt x="380" y="200"/>
                  </a:cubicBezTo>
                  <a:cubicBezTo>
                    <a:pt x="382" y="204"/>
                    <a:pt x="382" y="204"/>
                    <a:pt x="382" y="204"/>
                  </a:cubicBezTo>
                  <a:cubicBezTo>
                    <a:pt x="382" y="205"/>
                    <a:pt x="382" y="205"/>
                    <a:pt x="382" y="205"/>
                  </a:cubicBezTo>
                  <a:cubicBezTo>
                    <a:pt x="383" y="210"/>
                    <a:pt x="383" y="210"/>
                    <a:pt x="383" y="210"/>
                  </a:cubicBezTo>
                  <a:cubicBezTo>
                    <a:pt x="383" y="216"/>
                    <a:pt x="383" y="216"/>
                    <a:pt x="383" y="216"/>
                  </a:cubicBezTo>
                  <a:cubicBezTo>
                    <a:pt x="383" y="216"/>
                    <a:pt x="383" y="216"/>
                    <a:pt x="383" y="216"/>
                  </a:cubicBezTo>
                  <a:cubicBezTo>
                    <a:pt x="383" y="218"/>
                    <a:pt x="383" y="218"/>
                    <a:pt x="383" y="218"/>
                  </a:cubicBezTo>
                  <a:cubicBezTo>
                    <a:pt x="382" y="219"/>
                    <a:pt x="382" y="219"/>
                    <a:pt x="382" y="219"/>
                  </a:cubicBezTo>
                  <a:cubicBezTo>
                    <a:pt x="381" y="221"/>
                    <a:pt x="381" y="221"/>
                    <a:pt x="381" y="221"/>
                  </a:cubicBezTo>
                  <a:cubicBezTo>
                    <a:pt x="379" y="224"/>
                    <a:pt x="379" y="224"/>
                    <a:pt x="379" y="224"/>
                  </a:cubicBezTo>
                  <a:cubicBezTo>
                    <a:pt x="378" y="225"/>
                    <a:pt x="378" y="225"/>
                    <a:pt x="378" y="225"/>
                  </a:cubicBezTo>
                  <a:cubicBezTo>
                    <a:pt x="378" y="228"/>
                    <a:pt x="378" y="228"/>
                    <a:pt x="378" y="228"/>
                  </a:cubicBezTo>
                  <a:cubicBezTo>
                    <a:pt x="378" y="231"/>
                    <a:pt x="378" y="231"/>
                    <a:pt x="378" y="231"/>
                  </a:cubicBezTo>
                  <a:cubicBezTo>
                    <a:pt x="378" y="232"/>
                    <a:pt x="378" y="232"/>
                    <a:pt x="378" y="232"/>
                  </a:cubicBezTo>
                  <a:cubicBezTo>
                    <a:pt x="385" y="246"/>
                    <a:pt x="385" y="246"/>
                    <a:pt x="385" y="246"/>
                  </a:cubicBezTo>
                  <a:cubicBezTo>
                    <a:pt x="386" y="246"/>
                    <a:pt x="386" y="246"/>
                    <a:pt x="386" y="246"/>
                  </a:cubicBezTo>
                  <a:cubicBezTo>
                    <a:pt x="387" y="247"/>
                    <a:pt x="387" y="247"/>
                    <a:pt x="387" y="247"/>
                  </a:cubicBezTo>
                  <a:cubicBezTo>
                    <a:pt x="388" y="247"/>
                    <a:pt x="388" y="247"/>
                    <a:pt x="388" y="247"/>
                  </a:cubicBezTo>
                  <a:cubicBezTo>
                    <a:pt x="389" y="247"/>
                    <a:pt x="389" y="247"/>
                    <a:pt x="389" y="247"/>
                  </a:cubicBezTo>
                  <a:cubicBezTo>
                    <a:pt x="389" y="246"/>
                    <a:pt x="389" y="246"/>
                    <a:pt x="389" y="246"/>
                  </a:cubicBezTo>
                  <a:cubicBezTo>
                    <a:pt x="391" y="242"/>
                    <a:pt x="391" y="242"/>
                    <a:pt x="391" y="242"/>
                  </a:cubicBezTo>
                  <a:cubicBezTo>
                    <a:pt x="394" y="234"/>
                    <a:pt x="394" y="234"/>
                    <a:pt x="394" y="234"/>
                  </a:cubicBezTo>
                  <a:cubicBezTo>
                    <a:pt x="395" y="234"/>
                    <a:pt x="395" y="234"/>
                    <a:pt x="395" y="234"/>
                  </a:cubicBezTo>
                  <a:cubicBezTo>
                    <a:pt x="399" y="215"/>
                    <a:pt x="399" y="215"/>
                    <a:pt x="399" y="215"/>
                  </a:cubicBezTo>
                  <a:cubicBezTo>
                    <a:pt x="399" y="209"/>
                    <a:pt x="399" y="209"/>
                    <a:pt x="399" y="209"/>
                  </a:cubicBezTo>
                  <a:cubicBezTo>
                    <a:pt x="399" y="208"/>
                    <a:pt x="399" y="208"/>
                    <a:pt x="399" y="208"/>
                  </a:cubicBezTo>
                  <a:lnTo>
                    <a:pt x="399" y="207"/>
                  </a:lnTo>
                  <a:close/>
                  <a:moveTo>
                    <a:pt x="290" y="13"/>
                  </a:moveTo>
                  <a:cubicBezTo>
                    <a:pt x="291" y="13"/>
                    <a:pt x="291" y="13"/>
                    <a:pt x="291" y="13"/>
                  </a:cubicBezTo>
                  <a:cubicBezTo>
                    <a:pt x="291" y="13"/>
                    <a:pt x="291" y="13"/>
                    <a:pt x="291" y="13"/>
                  </a:cubicBezTo>
                  <a:cubicBezTo>
                    <a:pt x="292" y="12"/>
                    <a:pt x="292" y="12"/>
                    <a:pt x="292" y="12"/>
                  </a:cubicBezTo>
                  <a:cubicBezTo>
                    <a:pt x="292" y="11"/>
                    <a:pt x="292" y="11"/>
                    <a:pt x="292" y="11"/>
                  </a:cubicBezTo>
                  <a:cubicBezTo>
                    <a:pt x="293" y="5"/>
                    <a:pt x="293" y="5"/>
                    <a:pt x="293" y="5"/>
                  </a:cubicBezTo>
                  <a:cubicBezTo>
                    <a:pt x="293" y="5"/>
                    <a:pt x="293" y="5"/>
                    <a:pt x="293" y="5"/>
                  </a:cubicBezTo>
                  <a:cubicBezTo>
                    <a:pt x="294" y="5"/>
                    <a:pt x="294" y="5"/>
                    <a:pt x="294" y="5"/>
                  </a:cubicBezTo>
                  <a:cubicBezTo>
                    <a:pt x="293" y="4"/>
                    <a:pt x="293" y="4"/>
                    <a:pt x="293" y="4"/>
                  </a:cubicBezTo>
                  <a:cubicBezTo>
                    <a:pt x="293" y="3"/>
                    <a:pt x="293" y="3"/>
                    <a:pt x="293" y="3"/>
                  </a:cubicBezTo>
                  <a:cubicBezTo>
                    <a:pt x="292" y="3"/>
                    <a:pt x="292" y="3"/>
                    <a:pt x="292" y="3"/>
                  </a:cubicBezTo>
                  <a:cubicBezTo>
                    <a:pt x="289" y="1"/>
                    <a:pt x="289" y="1"/>
                    <a:pt x="289" y="1"/>
                  </a:cubicBezTo>
                  <a:cubicBezTo>
                    <a:pt x="282" y="0"/>
                    <a:pt x="282" y="0"/>
                    <a:pt x="282" y="0"/>
                  </a:cubicBezTo>
                  <a:cubicBezTo>
                    <a:pt x="282" y="0"/>
                    <a:pt x="282" y="0"/>
                    <a:pt x="282" y="0"/>
                  </a:cubicBezTo>
                  <a:cubicBezTo>
                    <a:pt x="281" y="1"/>
                    <a:pt x="281" y="1"/>
                    <a:pt x="281" y="1"/>
                  </a:cubicBezTo>
                  <a:cubicBezTo>
                    <a:pt x="278" y="3"/>
                    <a:pt x="278" y="3"/>
                    <a:pt x="278" y="3"/>
                  </a:cubicBezTo>
                  <a:cubicBezTo>
                    <a:pt x="278" y="4"/>
                    <a:pt x="278" y="4"/>
                    <a:pt x="278" y="4"/>
                  </a:cubicBezTo>
                  <a:cubicBezTo>
                    <a:pt x="278" y="4"/>
                    <a:pt x="278" y="4"/>
                    <a:pt x="278" y="4"/>
                  </a:cubicBezTo>
                  <a:lnTo>
                    <a:pt x="29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15">
              <a:extLst>
                <a:ext uri="{FF2B5EF4-FFF2-40B4-BE49-F238E27FC236}">
                  <a16:creationId xmlns:a16="http://schemas.microsoft.com/office/drawing/2014/main" id="{B3A26860-C8DF-45DA-BC77-03EA5686A1A4}"/>
                </a:ext>
              </a:extLst>
            </p:cNvPr>
            <p:cNvSpPr>
              <a:spLocks noEditPoints="1"/>
            </p:cNvSpPr>
            <p:nvPr/>
          </p:nvSpPr>
          <p:spPr bwMode="auto">
            <a:xfrm>
              <a:off x="1845942" y="2975000"/>
              <a:ext cx="2563812" cy="3262312"/>
            </a:xfrm>
            <a:custGeom>
              <a:avLst/>
              <a:gdLst>
                <a:gd name="T0" fmla="*/ 211 w 1159"/>
                <a:gd name="T1" fmla="*/ 349 h 1475"/>
                <a:gd name="T2" fmla="*/ 1137 w 1159"/>
                <a:gd name="T3" fmla="*/ 723 h 1475"/>
                <a:gd name="T4" fmla="*/ 916 w 1159"/>
                <a:gd name="T5" fmla="*/ 729 h 1475"/>
                <a:gd name="T6" fmla="*/ 926 w 1159"/>
                <a:gd name="T7" fmla="*/ 655 h 1475"/>
                <a:gd name="T8" fmla="*/ 835 w 1159"/>
                <a:gd name="T9" fmla="*/ 523 h 1475"/>
                <a:gd name="T10" fmla="*/ 801 w 1159"/>
                <a:gd name="T11" fmla="*/ 506 h 1475"/>
                <a:gd name="T12" fmla="*/ 886 w 1159"/>
                <a:gd name="T13" fmla="*/ 525 h 1475"/>
                <a:gd name="T14" fmla="*/ 847 w 1159"/>
                <a:gd name="T15" fmla="*/ 468 h 1475"/>
                <a:gd name="T16" fmla="*/ 794 w 1159"/>
                <a:gd name="T17" fmla="*/ 360 h 1475"/>
                <a:gd name="T18" fmla="*/ 626 w 1159"/>
                <a:gd name="T19" fmla="*/ 168 h 1475"/>
                <a:gd name="T20" fmla="*/ 547 w 1159"/>
                <a:gd name="T21" fmla="*/ 3 h 1475"/>
                <a:gd name="T22" fmla="*/ 529 w 1159"/>
                <a:gd name="T23" fmla="*/ 45 h 1475"/>
                <a:gd name="T24" fmla="*/ 542 w 1159"/>
                <a:gd name="T25" fmla="*/ 82 h 1475"/>
                <a:gd name="T26" fmla="*/ 516 w 1159"/>
                <a:gd name="T27" fmla="*/ 110 h 1475"/>
                <a:gd name="T28" fmla="*/ 467 w 1159"/>
                <a:gd name="T29" fmla="*/ 149 h 1475"/>
                <a:gd name="T30" fmla="*/ 436 w 1159"/>
                <a:gd name="T31" fmla="*/ 187 h 1475"/>
                <a:gd name="T32" fmla="*/ 405 w 1159"/>
                <a:gd name="T33" fmla="*/ 207 h 1475"/>
                <a:gd name="T34" fmla="*/ 348 w 1159"/>
                <a:gd name="T35" fmla="*/ 364 h 1475"/>
                <a:gd name="T36" fmla="*/ 381 w 1159"/>
                <a:gd name="T37" fmla="*/ 406 h 1475"/>
                <a:gd name="T38" fmla="*/ 428 w 1159"/>
                <a:gd name="T39" fmla="*/ 464 h 1475"/>
                <a:gd name="T40" fmla="*/ 421 w 1159"/>
                <a:gd name="T41" fmla="*/ 605 h 1475"/>
                <a:gd name="T42" fmla="*/ 420 w 1159"/>
                <a:gd name="T43" fmla="*/ 606 h 1475"/>
                <a:gd name="T44" fmla="*/ 423 w 1159"/>
                <a:gd name="T45" fmla="*/ 646 h 1475"/>
                <a:gd name="T46" fmla="*/ 441 w 1159"/>
                <a:gd name="T47" fmla="*/ 698 h 1475"/>
                <a:gd name="T48" fmla="*/ 447 w 1159"/>
                <a:gd name="T49" fmla="*/ 727 h 1475"/>
                <a:gd name="T50" fmla="*/ 413 w 1159"/>
                <a:gd name="T51" fmla="*/ 728 h 1475"/>
                <a:gd name="T52" fmla="*/ 417 w 1159"/>
                <a:gd name="T53" fmla="*/ 762 h 1475"/>
                <a:gd name="T54" fmla="*/ 407 w 1159"/>
                <a:gd name="T55" fmla="*/ 808 h 1475"/>
                <a:gd name="T56" fmla="*/ 425 w 1159"/>
                <a:gd name="T57" fmla="*/ 815 h 1475"/>
                <a:gd name="T58" fmla="*/ 392 w 1159"/>
                <a:gd name="T59" fmla="*/ 850 h 1475"/>
                <a:gd name="T60" fmla="*/ 434 w 1159"/>
                <a:gd name="T61" fmla="*/ 875 h 1475"/>
                <a:gd name="T62" fmla="*/ 412 w 1159"/>
                <a:gd name="T63" fmla="*/ 910 h 1475"/>
                <a:gd name="T64" fmla="*/ 416 w 1159"/>
                <a:gd name="T65" fmla="*/ 953 h 1475"/>
                <a:gd name="T66" fmla="*/ 454 w 1159"/>
                <a:gd name="T67" fmla="*/ 973 h 1475"/>
                <a:gd name="T68" fmla="*/ 489 w 1159"/>
                <a:gd name="T69" fmla="*/ 1000 h 1475"/>
                <a:gd name="T70" fmla="*/ 484 w 1159"/>
                <a:gd name="T71" fmla="*/ 1050 h 1475"/>
                <a:gd name="T72" fmla="*/ 431 w 1159"/>
                <a:gd name="T73" fmla="*/ 1141 h 1475"/>
                <a:gd name="T74" fmla="*/ 244 w 1159"/>
                <a:gd name="T75" fmla="*/ 1162 h 1475"/>
                <a:gd name="T76" fmla="*/ 183 w 1159"/>
                <a:gd name="T77" fmla="*/ 1269 h 1475"/>
                <a:gd name="T78" fmla="*/ 72 w 1159"/>
                <a:gd name="T79" fmla="*/ 1395 h 1475"/>
                <a:gd name="T80" fmla="*/ 29 w 1159"/>
                <a:gd name="T81" fmla="*/ 1445 h 1475"/>
                <a:gd name="T82" fmla="*/ 78 w 1159"/>
                <a:gd name="T83" fmla="*/ 1468 h 1475"/>
                <a:gd name="T84" fmla="*/ 118 w 1159"/>
                <a:gd name="T85" fmla="*/ 1426 h 1475"/>
                <a:gd name="T86" fmla="*/ 246 w 1159"/>
                <a:gd name="T87" fmla="*/ 1371 h 1475"/>
                <a:gd name="T88" fmla="*/ 341 w 1159"/>
                <a:gd name="T89" fmla="*/ 1383 h 1475"/>
                <a:gd name="T90" fmla="*/ 441 w 1159"/>
                <a:gd name="T91" fmla="*/ 1281 h 1475"/>
                <a:gd name="T92" fmla="*/ 612 w 1159"/>
                <a:gd name="T93" fmla="*/ 1292 h 1475"/>
                <a:gd name="T94" fmla="*/ 690 w 1159"/>
                <a:gd name="T95" fmla="*/ 1225 h 1475"/>
                <a:gd name="T96" fmla="*/ 729 w 1159"/>
                <a:gd name="T97" fmla="*/ 1237 h 1475"/>
                <a:gd name="T98" fmla="*/ 750 w 1159"/>
                <a:gd name="T99" fmla="*/ 1239 h 1475"/>
                <a:gd name="T100" fmla="*/ 762 w 1159"/>
                <a:gd name="T101" fmla="*/ 1236 h 1475"/>
                <a:gd name="T102" fmla="*/ 789 w 1159"/>
                <a:gd name="T103" fmla="*/ 1261 h 1475"/>
                <a:gd name="T104" fmla="*/ 920 w 1159"/>
                <a:gd name="T105" fmla="*/ 1239 h 1475"/>
                <a:gd name="T106" fmla="*/ 1037 w 1159"/>
                <a:gd name="T107" fmla="*/ 1192 h 1475"/>
                <a:gd name="T108" fmla="*/ 1129 w 1159"/>
                <a:gd name="T109" fmla="*/ 1128 h 1475"/>
                <a:gd name="T110" fmla="*/ 1052 w 1159"/>
                <a:gd name="T111" fmla="*/ 1087 h 1475"/>
                <a:gd name="T112" fmla="*/ 1016 w 1159"/>
                <a:gd name="T113" fmla="*/ 1070 h 1475"/>
                <a:gd name="T114" fmla="*/ 1017 w 1159"/>
                <a:gd name="T115" fmla="*/ 1060 h 1475"/>
                <a:gd name="T116" fmla="*/ 1041 w 1159"/>
                <a:gd name="T117" fmla="*/ 1031 h 1475"/>
                <a:gd name="T118" fmla="*/ 1036 w 1159"/>
                <a:gd name="T119" fmla="*/ 982 h 1475"/>
                <a:gd name="T120" fmla="*/ 1099 w 1159"/>
                <a:gd name="T121" fmla="*/ 951 h 1475"/>
                <a:gd name="T122" fmla="*/ 1116 w 1159"/>
                <a:gd name="T123" fmla="*/ 914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 h="1475">
                  <a:moveTo>
                    <a:pt x="150" y="440"/>
                  </a:moveTo>
                  <a:cubicBezTo>
                    <a:pt x="167" y="439"/>
                    <a:pt x="167" y="439"/>
                    <a:pt x="167" y="439"/>
                  </a:cubicBezTo>
                  <a:cubicBezTo>
                    <a:pt x="171" y="436"/>
                    <a:pt x="171" y="436"/>
                    <a:pt x="171" y="436"/>
                  </a:cubicBezTo>
                  <a:cubicBezTo>
                    <a:pt x="176" y="434"/>
                    <a:pt x="176" y="434"/>
                    <a:pt x="176" y="434"/>
                  </a:cubicBezTo>
                  <a:cubicBezTo>
                    <a:pt x="184" y="429"/>
                    <a:pt x="184" y="429"/>
                    <a:pt x="184" y="429"/>
                  </a:cubicBezTo>
                  <a:cubicBezTo>
                    <a:pt x="192" y="422"/>
                    <a:pt x="192" y="422"/>
                    <a:pt x="192" y="422"/>
                  </a:cubicBezTo>
                  <a:cubicBezTo>
                    <a:pt x="196" y="419"/>
                    <a:pt x="196" y="419"/>
                    <a:pt x="196" y="419"/>
                  </a:cubicBezTo>
                  <a:cubicBezTo>
                    <a:pt x="206" y="407"/>
                    <a:pt x="206" y="407"/>
                    <a:pt x="206" y="407"/>
                  </a:cubicBezTo>
                  <a:cubicBezTo>
                    <a:pt x="207" y="405"/>
                    <a:pt x="207" y="405"/>
                    <a:pt x="207" y="405"/>
                  </a:cubicBezTo>
                  <a:cubicBezTo>
                    <a:pt x="217" y="384"/>
                    <a:pt x="217" y="384"/>
                    <a:pt x="217" y="384"/>
                  </a:cubicBezTo>
                  <a:cubicBezTo>
                    <a:pt x="219" y="379"/>
                    <a:pt x="219" y="379"/>
                    <a:pt x="219" y="379"/>
                  </a:cubicBezTo>
                  <a:cubicBezTo>
                    <a:pt x="219" y="378"/>
                    <a:pt x="219" y="378"/>
                    <a:pt x="219" y="378"/>
                  </a:cubicBezTo>
                  <a:cubicBezTo>
                    <a:pt x="218" y="377"/>
                    <a:pt x="218" y="377"/>
                    <a:pt x="218" y="377"/>
                  </a:cubicBezTo>
                  <a:cubicBezTo>
                    <a:pt x="218" y="377"/>
                    <a:pt x="218" y="377"/>
                    <a:pt x="218" y="377"/>
                  </a:cubicBezTo>
                  <a:cubicBezTo>
                    <a:pt x="215" y="376"/>
                    <a:pt x="215" y="376"/>
                    <a:pt x="215" y="376"/>
                  </a:cubicBezTo>
                  <a:cubicBezTo>
                    <a:pt x="211" y="374"/>
                    <a:pt x="211" y="374"/>
                    <a:pt x="211" y="374"/>
                  </a:cubicBezTo>
                  <a:cubicBezTo>
                    <a:pt x="209" y="371"/>
                    <a:pt x="209" y="371"/>
                    <a:pt x="209" y="371"/>
                  </a:cubicBezTo>
                  <a:cubicBezTo>
                    <a:pt x="209" y="366"/>
                    <a:pt x="209" y="366"/>
                    <a:pt x="209" y="366"/>
                  </a:cubicBezTo>
                  <a:cubicBezTo>
                    <a:pt x="209" y="365"/>
                    <a:pt x="209" y="365"/>
                    <a:pt x="209" y="365"/>
                  </a:cubicBezTo>
                  <a:cubicBezTo>
                    <a:pt x="209" y="363"/>
                    <a:pt x="209" y="363"/>
                    <a:pt x="209" y="363"/>
                  </a:cubicBezTo>
                  <a:cubicBezTo>
                    <a:pt x="210" y="360"/>
                    <a:pt x="210" y="360"/>
                    <a:pt x="210" y="360"/>
                  </a:cubicBezTo>
                  <a:cubicBezTo>
                    <a:pt x="212" y="351"/>
                    <a:pt x="212" y="351"/>
                    <a:pt x="212" y="351"/>
                  </a:cubicBezTo>
                  <a:cubicBezTo>
                    <a:pt x="211" y="349"/>
                    <a:pt x="211" y="349"/>
                    <a:pt x="211" y="349"/>
                  </a:cubicBezTo>
                  <a:cubicBezTo>
                    <a:pt x="210" y="348"/>
                    <a:pt x="210" y="348"/>
                    <a:pt x="210" y="348"/>
                  </a:cubicBezTo>
                  <a:cubicBezTo>
                    <a:pt x="194" y="355"/>
                    <a:pt x="194" y="355"/>
                    <a:pt x="194" y="355"/>
                  </a:cubicBezTo>
                  <a:cubicBezTo>
                    <a:pt x="193" y="356"/>
                    <a:pt x="193" y="356"/>
                    <a:pt x="193" y="356"/>
                  </a:cubicBezTo>
                  <a:cubicBezTo>
                    <a:pt x="186" y="362"/>
                    <a:pt x="186" y="362"/>
                    <a:pt x="186" y="362"/>
                  </a:cubicBezTo>
                  <a:cubicBezTo>
                    <a:pt x="183" y="367"/>
                    <a:pt x="183" y="367"/>
                    <a:pt x="183" y="367"/>
                  </a:cubicBezTo>
                  <a:cubicBezTo>
                    <a:pt x="180" y="374"/>
                    <a:pt x="180" y="374"/>
                    <a:pt x="180" y="374"/>
                  </a:cubicBezTo>
                  <a:cubicBezTo>
                    <a:pt x="179" y="379"/>
                    <a:pt x="179" y="379"/>
                    <a:pt x="179" y="379"/>
                  </a:cubicBezTo>
                  <a:cubicBezTo>
                    <a:pt x="178" y="382"/>
                    <a:pt x="178" y="382"/>
                    <a:pt x="178" y="382"/>
                  </a:cubicBezTo>
                  <a:cubicBezTo>
                    <a:pt x="175" y="386"/>
                    <a:pt x="175" y="386"/>
                    <a:pt x="175" y="386"/>
                  </a:cubicBezTo>
                  <a:cubicBezTo>
                    <a:pt x="173" y="390"/>
                    <a:pt x="173" y="390"/>
                    <a:pt x="173" y="390"/>
                  </a:cubicBezTo>
                  <a:cubicBezTo>
                    <a:pt x="172" y="391"/>
                    <a:pt x="172" y="391"/>
                    <a:pt x="172" y="391"/>
                  </a:cubicBezTo>
                  <a:cubicBezTo>
                    <a:pt x="169" y="394"/>
                    <a:pt x="169" y="394"/>
                    <a:pt x="169" y="394"/>
                  </a:cubicBezTo>
                  <a:cubicBezTo>
                    <a:pt x="158" y="409"/>
                    <a:pt x="158" y="409"/>
                    <a:pt x="158" y="409"/>
                  </a:cubicBezTo>
                  <a:cubicBezTo>
                    <a:pt x="148" y="437"/>
                    <a:pt x="148" y="437"/>
                    <a:pt x="148" y="437"/>
                  </a:cubicBezTo>
                  <a:cubicBezTo>
                    <a:pt x="148" y="438"/>
                    <a:pt x="148" y="438"/>
                    <a:pt x="148" y="438"/>
                  </a:cubicBezTo>
                  <a:cubicBezTo>
                    <a:pt x="148" y="439"/>
                    <a:pt x="148" y="439"/>
                    <a:pt x="148" y="439"/>
                  </a:cubicBezTo>
                  <a:cubicBezTo>
                    <a:pt x="149" y="440"/>
                    <a:pt x="149" y="440"/>
                    <a:pt x="149" y="440"/>
                  </a:cubicBezTo>
                  <a:lnTo>
                    <a:pt x="150" y="440"/>
                  </a:lnTo>
                  <a:close/>
                  <a:moveTo>
                    <a:pt x="1151" y="754"/>
                  </a:moveTo>
                  <a:cubicBezTo>
                    <a:pt x="1150" y="749"/>
                    <a:pt x="1150" y="749"/>
                    <a:pt x="1150" y="749"/>
                  </a:cubicBezTo>
                  <a:cubicBezTo>
                    <a:pt x="1142" y="730"/>
                    <a:pt x="1142" y="730"/>
                    <a:pt x="1142" y="730"/>
                  </a:cubicBezTo>
                  <a:cubicBezTo>
                    <a:pt x="1141" y="728"/>
                    <a:pt x="1141" y="728"/>
                    <a:pt x="1141" y="728"/>
                  </a:cubicBezTo>
                  <a:cubicBezTo>
                    <a:pt x="1137" y="723"/>
                    <a:pt x="1137" y="723"/>
                    <a:pt x="1137" y="723"/>
                  </a:cubicBezTo>
                  <a:cubicBezTo>
                    <a:pt x="1134" y="719"/>
                    <a:pt x="1134" y="719"/>
                    <a:pt x="1134" y="719"/>
                  </a:cubicBezTo>
                  <a:cubicBezTo>
                    <a:pt x="1132" y="717"/>
                    <a:pt x="1132" y="717"/>
                    <a:pt x="1132" y="717"/>
                  </a:cubicBezTo>
                  <a:cubicBezTo>
                    <a:pt x="1097" y="694"/>
                    <a:pt x="1097" y="694"/>
                    <a:pt x="1097" y="694"/>
                  </a:cubicBezTo>
                  <a:cubicBezTo>
                    <a:pt x="1093" y="691"/>
                    <a:pt x="1093" y="691"/>
                    <a:pt x="1093" y="691"/>
                  </a:cubicBezTo>
                  <a:cubicBezTo>
                    <a:pt x="1088" y="688"/>
                    <a:pt x="1088" y="688"/>
                    <a:pt x="1088" y="688"/>
                  </a:cubicBezTo>
                  <a:cubicBezTo>
                    <a:pt x="1084" y="686"/>
                    <a:pt x="1084" y="686"/>
                    <a:pt x="1084" y="686"/>
                  </a:cubicBezTo>
                  <a:cubicBezTo>
                    <a:pt x="1073" y="683"/>
                    <a:pt x="1073" y="683"/>
                    <a:pt x="1073" y="683"/>
                  </a:cubicBezTo>
                  <a:cubicBezTo>
                    <a:pt x="1057" y="681"/>
                    <a:pt x="1057" y="681"/>
                    <a:pt x="1057" y="681"/>
                  </a:cubicBezTo>
                  <a:cubicBezTo>
                    <a:pt x="1029" y="681"/>
                    <a:pt x="1029" y="681"/>
                    <a:pt x="1029" y="681"/>
                  </a:cubicBezTo>
                  <a:cubicBezTo>
                    <a:pt x="965" y="683"/>
                    <a:pt x="965" y="683"/>
                    <a:pt x="965" y="683"/>
                  </a:cubicBezTo>
                  <a:cubicBezTo>
                    <a:pt x="964" y="682"/>
                    <a:pt x="964" y="682"/>
                    <a:pt x="964" y="682"/>
                  </a:cubicBezTo>
                  <a:cubicBezTo>
                    <a:pt x="962" y="682"/>
                    <a:pt x="962" y="682"/>
                    <a:pt x="962" y="682"/>
                  </a:cubicBezTo>
                  <a:cubicBezTo>
                    <a:pt x="960" y="683"/>
                    <a:pt x="960" y="683"/>
                    <a:pt x="960" y="683"/>
                  </a:cubicBezTo>
                  <a:cubicBezTo>
                    <a:pt x="953" y="691"/>
                    <a:pt x="953" y="691"/>
                    <a:pt x="953" y="691"/>
                  </a:cubicBezTo>
                  <a:cubicBezTo>
                    <a:pt x="952" y="693"/>
                    <a:pt x="952" y="693"/>
                    <a:pt x="952" y="693"/>
                  </a:cubicBezTo>
                  <a:cubicBezTo>
                    <a:pt x="949" y="705"/>
                    <a:pt x="949" y="705"/>
                    <a:pt x="949" y="705"/>
                  </a:cubicBezTo>
                  <a:cubicBezTo>
                    <a:pt x="947" y="716"/>
                    <a:pt x="947" y="716"/>
                    <a:pt x="947" y="716"/>
                  </a:cubicBezTo>
                  <a:cubicBezTo>
                    <a:pt x="946" y="719"/>
                    <a:pt x="946" y="719"/>
                    <a:pt x="946" y="719"/>
                  </a:cubicBezTo>
                  <a:cubicBezTo>
                    <a:pt x="944" y="721"/>
                    <a:pt x="944" y="721"/>
                    <a:pt x="944" y="721"/>
                  </a:cubicBezTo>
                  <a:cubicBezTo>
                    <a:pt x="939" y="729"/>
                    <a:pt x="939" y="729"/>
                    <a:pt x="939" y="729"/>
                  </a:cubicBezTo>
                  <a:cubicBezTo>
                    <a:pt x="936" y="731"/>
                    <a:pt x="936" y="731"/>
                    <a:pt x="936" y="731"/>
                  </a:cubicBezTo>
                  <a:cubicBezTo>
                    <a:pt x="918" y="729"/>
                    <a:pt x="918" y="729"/>
                    <a:pt x="918" y="729"/>
                  </a:cubicBezTo>
                  <a:cubicBezTo>
                    <a:pt x="916" y="729"/>
                    <a:pt x="916" y="729"/>
                    <a:pt x="916" y="729"/>
                  </a:cubicBezTo>
                  <a:cubicBezTo>
                    <a:pt x="913" y="725"/>
                    <a:pt x="913" y="725"/>
                    <a:pt x="913" y="725"/>
                  </a:cubicBezTo>
                  <a:cubicBezTo>
                    <a:pt x="911" y="721"/>
                    <a:pt x="911" y="721"/>
                    <a:pt x="911" y="721"/>
                  </a:cubicBezTo>
                  <a:cubicBezTo>
                    <a:pt x="905" y="713"/>
                    <a:pt x="905" y="713"/>
                    <a:pt x="905" y="713"/>
                  </a:cubicBezTo>
                  <a:cubicBezTo>
                    <a:pt x="904" y="712"/>
                    <a:pt x="904" y="712"/>
                    <a:pt x="904" y="712"/>
                  </a:cubicBezTo>
                  <a:cubicBezTo>
                    <a:pt x="892" y="707"/>
                    <a:pt x="892" y="707"/>
                    <a:pt x="892" y="707"/>
                  </a:cubicBezTo>
                  <a:cubicBezTo>
                    <a:pt x="890" y="707"/>
                    <a:pt x="890" y="707"/>
                    <a:pt x="890" y="707"/>
                  </a:cubicBezTo>
                  <a:cubicBezTo>
                    <a:pt x="890" y="707"/>
                    <a:pt x="890" y="707"/>
                    <a:pt x="890" y="707"/>
                  </a:cubicBezTo>
                  <a:cubicBezTo>
                    <a:pt x="887" y="708"/>
                    <a:pt x="887" y="708"/>
                    <a:pt x="887" y="708"/>
                  </a:cubicBezTo>
                  <a:cubicBezTo>
                    <a:pt x="884" y="710"/>
                    <a:pt x="884" y="710"/>
                    <a:pt x="884" y="710"/>
                  </a:cubicBezTo>
                  <a:cubicBezTo>
                    <a:pt x="881" y="711"/>
                    <a:pt x="881" y="711"/>
                    <a:pt x="881" y="711"/>
                  </a:cubicBezTo>
                  <a:cubicBezTo>
                    <a:pt x="880" y="711"/>
                    <a:pt x="880" y="711"/>
                    <a:pt x="880" y="711"/>
                  </a:cubicBezTo>
                  <a:cubicBezTo>
                    <a:pt x="879" y="710"/>
                    <a:pt x="879" y="710"/>
                    <a:pt x="879" y="710"/>
                  </a:cubicBezTo>
                  <a:cubicBezTo>
                    <a:pt x="880" y="710"/>
                    <a:pt x="880" y="710"/>
                    <a:pt x="880" y="710"/>
                  </a:cubicBezTo>
                  <a:cubicBezTo>
                    <a:pt x="881" y="707"/>
                    <a:pt x="881" y="707"/>
                    <a:pt x="881" y="707"/>
                  </a:cubicBezTo>
                  <a:cubicBezTo>
                    <a:pt x="883" y="703"/>
                    <a:pt x="883" y="703"/>
                    <a:pt x="883" y="703"/>
                  </a:cubicBezTo>
                  <a:cubicBezTo>
                    <a:pt x="901" y="679"/>
                    <a:pt x="901" y="679"/>
                    <a:pt x="901" y="679"/>
                  </a:cubicBezTo>
                  <a:cubicBezTo>
                    <a:pt x="903" y="676"/>
                    <a:pt x="903" y="676"/>
                    <a:pt x="903" y="676"/>
                  </a:cubicBezTo>
                  <a:cubicBezTo>
                    <a:pt x="918" y="660"/>
                    <a:pt x="918" y="660"/>
                    <a:pt x="918" y="660"/>
                  </a:cubicBezTo>
                  <a:cubicBezTo>
                    <a:pt x="921" y="657"/>
                    <a:pt x="921" y="657"/>
                    <a:pt x="921" y="657"/>
                  </a:cubicBezTo>
                  <a:cubicBezTo>
                    <a:pt x="921" y="657"/>
                    <a:pt x="921" y="657"/>
                    <a:pt x="921" y="657"/>
                  </a:cubicBezTo>
                  <a:cubicBezTo>
                    <a:pt x="923" y="656"/>
                    <a:pt x="923" y="656"/>
                    <a:pt x="923" y="656"/>
                  </a:cubicBezTo>
                  <a:cubicBezTo>
                    <a:pt x="924" y="656"/>
                    <a:pt x="924" y="656"/>
                    <a:pt x="924" y="656"/>
                  </a:cubicBezTo>
                  <a:cubicBezTo>
                    <a:pt x="926" y="655"/>
                    <a:pt x="926" y="655"/>
                    <a:pt x="926" y="655"/>
                  </a:cubicBezTo>
                  <a:cubicBezTo>
                    <a:pt x="927" y="654"/>
                    <a:pt x="927" y="654"/>
                    <a:pt x="927" y="654"/>
                  </a:cubicBezTo>
                  <a:cubicBezTo>
                    <a:pt x="927" y="652"/>
                    <a:pt x="927" y="652"/>
                    <a:pt x="927" y="652"/>
                  </a:cubicBezTo>
                  <a:cubicBezTo>
                    <a:pt x="928" y="651"/>
                    <a:pt x="928" y="651"/>
                    <a:pt x="928" y="651"/>
                  </a:cubicBezTo>
                  <a:cubicBezTo>
                    <a:pt x="929" y="639"/>
                    <a:pt x="929" y="639"/>
                    <a:pt x="929" y="639"/>
                  </a:cubicBezTo>
                  <a:cubicBezTo>
                    <a:pt x="929" y="636"/>
                    <a:pt x="929" y="636"/>
                    <a:pt x="929" y="636"/>
                  </a:cubicBezTo>
                  <a:cubicBezTo>
                    <a:pt x="928" y="633"/>
                    <a:pt x="928" y="633"/>
                    <a:pt x="928" y="633"/>
                  </a:cubicBezTo>
                  <a:cubicBezTo>
                    <a:pt x="928" y="629"/>
                    <a:pt x="928" y="629"/>
                    <a:pt x="928" y="629"/>
                  </a:cubicBezTo>
                  <a:cubicBezTo>
                    <a:pt x="927" y="627"/>
                    <a:pt x="927" y="627"/>
                    <a:pt x="927" y="627"/>
                  </a:cubicBezTo>
                  <a:cubicBezTo>
                    <a:pt x="925" y="617"/>
                    <a:pt x="925" y="617"/>
                    <a:pt x="925" y="617"/>
                  </a:cubicBezTo>
                  <a:cubicBezTo>
                    <a:pt x="924" y="617"/>
                    <a:pt x="924" y="617"/>
                    <a:pt x="924" y="617"/>
                  </a:cubicBezTo>
                  <a:cubicBezTo>
                    <a:pt x="913" y="592"/>
                    <a:pt x="913" y="592"/>
                    <a:pt x="913" y="592"/>
                  </a:cubicBezTo>
                  <a:cubicBezTo>
                    <a:pt x="912" y="590"/>
                    <a:pt x="912" y="590"/>
                    <a:pt x="912" y="590"/>
                  </a:cubicBezTo>
                  <a:cubicBezTo>
                    <a:pt x="907" y="580"/>
                    <a:pt x="907" y="580"/>
                    <a:pt x="907" y="580"/>
                  </a:cubicBezTo>
                  <a:cubicBezTo>
                    <a:pt x="903" y="572"/>
                    <a:pt x="903" y="572"/>
                    <a:pt x="903" y="572"/>
                  </a:cubicBezTo>
                  <a:cubicBezTo>
                    <a:pt x="894" y="562"/>
                    <a:pt x="894" y="562"/>
                    <a:pt x="894" y="562"/>
                  </a:cubicBezTo>
                  <a:cubicBezTo>
                    <a:pt x="891" y="559"/>
                    <a:pt x="891" y="559"/>
                    <a:pt x="891" y="559"/>
                  </a:cubicBezTo>
                  <a:cubicBezTo>
                    <a:pt x="890" y="558"/>
                    <a:pt x="890" y="558"/>
                    <a:pt x="890" y="558"/>
                  </a:cubicBezTo>
                  <a:cubicBezTo>
                    <a:pt x="888" y="559"/>
                    <a:pt x="888" y="559"/>
                    <a:pt x="888" y="559"/>
                  </a:cubicBezTo>
                  <a:cubicBezTo>
                    <a:pt x="887" y="559"/>
                    <a:pt x="887" y="559"/>
                    <a:pt x="887" y="559"/>
                  </a:cubicBezTo>
                  <a:cubicBezTo>
                    <a:pt x="880" y="555"/>
                    <a:pt x="880" y="555"/>
                    <a:pt x="880" y="555"/>
                  </a:cubicBezTo>
                  <a:cubicBezTo>
                    <a:pt x="853" y="537"/>
                    <a:pt x="853" y="537"/>
                    <a:pt x="853" y="537"/>
                  </a:cubicBezTo>
                  <a:cubicBezTo>
                    <a:pt x="849" y="534"/>
                    <a:pt x="849" y="534"/>
                    <a:pt x="849" y="534"/>
                  </a:cubicBezTo>
                  <a:cubicBezTo>
                    <a:pt x="835" y="523"/>
                    <a:pt x="835" y="523"/>
                    <a:pt x="835" y="523"/>
                  </a:cubicBezTo>
                  <a:cubicBezTo>
                    <a:pt x="833" y="520"/>
                    <a:pt x="833" y="520"/>
                    <a:pt x="833" y="520"/>
                  </a:cubicBezTo>
                  <a:cubicBezTo>
                    <a:pt x="829" y="513"/>
                    <a:pt x="829" y="513"/>
                    <a:pt x="829" y="513"/>
                  </a:cubicBezTo>
                  <a:cubicBezTo>
                    <a:pt x="825" y="508"/>
                    <a:pt x="825" y="508"/>
                    <a:pt x="825" y="508"/>
                  </a:cubicBezTo>
                  <a:cubicBezTo>
                    <a:pt x="822" y="506"/>
                    <a:pt x="822" y="506"/>
                    <a:pt x="822" y="506"/>
                  </a:cubicBezTo>
                  <a:cubicBezTo>
                    <a:pt x="821" y="505"/>
                    <a:pt x="821" y="505"/>
                    <a:pt x="821" y="505"/>
                  </a:cubicBezTo>
                  <a:cubicBezTo>
                    <a:pt x="819" y="506"/>
                    <a:pt x="819" y="506"/>
                    <a:pt x="819" y="506"/>
                  </a:cubicBezTo>
                  <a:cubicBezTo>
                    <a:pt x="803" y="511"/>
                    <a:pt x="803" y="511"/>
                    <a:pt x="803" y="511"/>
                  </a:cubicBezTo>
                  <a:cubicBezTo>
                    <a:pt x="780" y="515"/>
                    <a:pt x="780" y="515"/>
                    <a:pt x="780" y="515"/>
                  </a:cubicBezTo>
                  <a:cubicBezTo>
                    <a:pt x="762" y="516"/>
                    <a:pt x="762" y="516"/>
                    <a:pt x="762" y="516"/>
                  </a:cubicBezTo>
                  <a:cubicBezTo>
                    <a:pt x="758" y="513"/>
                    <a:pt x="758" y="513"/>
                    <a:pt x="758" y="513"/>
                  </a:cubicBezTo>
                  <a:cubicBezTo>
                    <a:pt x="757" y="512"/>
                    <a:pt x="757" y="512"/>
                    <a:pt x="757" y="512"/>
                  </a:cubicBezTo>
                  <a:cubicBezTo>
                    <a:pt x="757" y="512"/>
                    <a:pt x="757" y="512"/>
                    <a:pt x="757" y="512"/>
                  </a:cubicBezTo>
                  <a:cubicBezTo>
                    <a:pt x="758" y="511"/>
                    <a:pt x="758" y="511"/>
                    <a:pt x="758" y="511"/>
                  </a:cubicBezTo>
                  <a:cubicBezTo>
                    <a:pt x="768" y="505"/>
                    <a:pt x="768" y="505"/>
                    <a:pt x="768" y="505"/>
                  </a:cubicBezTo>
                  <a:cubicBezTo>
                    <a:pt x="771" y="504"/>
                    <a:pt x="771" y="504"/>
                    <a:pt x="771" y="504"/>
                  </a:cubicBezTo>
                  <a:cubicBezTo>
                    <a:pt x="773" y="504"/>
                    <a:pt x="773" y="504"/>
                    <a:pt x="773" y="504"/>
                  </a:cubicBezTo>
                  <a:cubicBezTo>
                    <a:pt x="776" y="505"/>
                    <a:pt x="776" y="505"/>
                    <a:pt x="776" y="505"/>
                  </a:cubicBezTo>
                  <a:cubicBezTo>
                    <a:pt x="780" y="507"/>
                    <a:pt x="780" y="507"/>
                    <a:pt x="780" y="507"/>
                  </a:cubicBezTo>
                  <a:cubicBezTo>
                    <a:pt x="780" y="507"/>
                    <a:pt x="780" y="507"/>
                    <a:pt x="780" y="507"/>
                  </a:cubicBezTo>
                  <a:cubicBezTo>
                    <a:pt x="781" y="508"/>
                    <a:pt x="781" y="508"/>
                    <a:pt x="781" y="508"/>
                  </a:cubicBezTo>
                  <a:cubicBezTo>
                    <a:pt x="782" y="509"/>
                    <a:pt x="782" y="509"/>
                    <a:pt x="782" y="509"/>
                  </a:cubicBezTo>
                  <a:cubicBezTo>
                    <a:pt x="783" y="509"/>
                    <a:pt x="783" y="509"/>
                    <a:pt x="783" y="509"/>
                  </a:cubicBezTo>
                  <a:cubicBezTo>
                    <a:pt x="801" y="506"/>
                    <a:pt x="801" y="506"/>
                    <a:pt x="801" y="506"/>
                  </a:cubicBezTo>
                  <a:cubicBezTo>
                    <a:pt x="808" y="503"/>
                    <a:pt x="808" y="503"/>
                    <a:pt x="808" y="503"/>
                  </a:cubicBezTo>
                  <a:cubicBezTo>
                    <a:pt x="816" y="500"/>
                    <a:pt x="816" y="500"/>
                    <a:pt x="816" y="500"/>
                  </a:cubicBezTo>
                  <a:cubicBezTo>
                    <a:pt x="819" y="499"/>
                    <a:pt x="819" y="499"/>
                    <a:pt x="819" y="499"/>
                  </a:cubicBezTo>
                  <a:cubicBezTo>
                    <a:pt x="821" y="499"/>
                    <a:pt x="821" y="499"/>
                    <a:pt x="821" y="499"/>
                  </a:cubicBezTo>
                  <a:cubicBezTo>
                    <a:pt x="823" y="499"/>
                    <a:pt x="823" y="499"/>
                    <a:pt x="823" y="499"/>
                  </a:cubicBezTo>
                  <a:cubicBezTo>
                    <a:pt x="827" y="500"/>
                    <a:pt x="827" y="500"/>
                    <a:pt x="827" y="500"/>
                  </a:cubicBezTo>
                  <a:cubicBezTo>
                    <a:pt x="828" y="501"/>
                    <a:pt x="828" y="501"/>
                    <a:pt x="828" y="501"/>
                  </a:cubicBezTo>
                  <a:cubicBezTo>
                    <a:pt x="829" y="501"/>
                    <a:pt x="829" y="501"/>
                    <a:pt x="829" y="501"/>
                  </a:cubicBezTo>
                  <a:cubicBezTo>
                    <a:pt x="830" y="504"/>
                    <a:pt x="830" y="504"/>
                    <a:pt x="830" y="504"/>
                  </a:cubicBezTo>
                  <a:cubicBezTo>
                    <a:pt x="832" y="507"/>
                    <a:pt x="832" y="507"/>
                    <a:pt x="832" y="507"/>
                  </a:cubicBezTo>
                  <a:cubicBezTo>
                    <a:pt x="833" y="508"/>
                    <a:pt x="833" y="508"/>
                    <a:pt x="833" y="508"/>
                  </a:cubicBezTo>
                  <a:cubicBezTo>
                    <a:pt x="842" y="516"/>
                    <a:pt x="842" y="516"/>
                    <a:pt x="842" y="516"/>
                  </a:cubicBezTo>
                  <a:cubicBezTo>
                    <a:pt x="850" y="522"/>
                    <a:pt x="850" y="522"/>
                    <a:pt x="850" y="522"/>
                  </a:cubicBezTo>
                  <a:cubicBezTo>
                    <a:pt x="853" y="524"/>
                    <a:pt x="853" y="524"/>
                    <a:pt x="853" y="524"/>
                  </a:cubicBezTo>
                  <a:cubicBezTo>
                    <a:pt x="856" y="524"/>
                    <a:pt x="856" y="524"/>
                    <a:pt x="856" y="524"/>
                  </a:cubicBezTo>
                  <a:cubicBezTo>
                    <a:pt x="859" y="524"/>
                    <a:pt x="859" y="524"/>
                    <a:pt x="859" y="524"/>
                  </a:cubicBezTo>
                  <a:cubicBezTo>
                    <a:pt x="861" y="523"/>
                    <a:pt x="861" y="523"/>
                    <a:pt x="861" y="523"/>
                  </a:cubicBezTo>
                  <a:cubicBezTo>
                    <a:pt x="868" y="519"/>
                    <a:pt x="868" y="519"/>
                    <a:pt x="868" y="519"/>
                  </a:cubicBezTo>
                  <a:cubicBezTo>
                    <a:pt x="871" y="518"/>
                    <a:pt x="871" y="518"/>
                    <a:pt x="871" y="518"/>
                  </a:cubicBezTo>
                  <a:cubicBezTo>
                    <a:pt x="873" y="518"/>
                    <a:pt x="873" y="518"/>
                    <a:pt x="873" y="518"/>
                  </a:cubicBezTo>
                  <a:cubicBezTo>
                    <a:pt x="879" y="521"/>
                    <a:pt x="879" y="521"/>
                    <a:pt x="879" y="521"/>
                  </a:cubicBezTo>
                  <a:cubicBezTo>
                    <a:pt x="882" y="522"/>
                    <a:pt x="882" y="522"/>
                    <a:pt x="882" y="522"/>
                  </a:cubicBezTo>
                  <a:cubicBezTo>
                    <a:pt x="886" y="525"/>
                    <a:pt x="886" y="525"/>
                    <a:pt x="886" y="525"/>
                  </a:cubicBezTo>
                  <a:cubicBezTo>
                    <a:pt x="886" y="526"/>
                    <a:pt x="886" y="526"/>
                    <a:pt x="886" y="526"/>
                  </a:cubicBezTo>
                  <a:cubicBezTo>
                    <a:pt x="887" y="527"/>
                    <a:pt x="887" y="527"/>
                    <a:pt x="887" y="527"/>
                  </a:cubicBezTo>
                  <a:cubicBezTo>
                    <a:pt x="888" y="528"/>
                    <a:pt x="888" y="528"/>
                    <a:pt x="888" y="528"/>
                  </a:cubicBezTo>
                  <a:cubicBezTo>
                    <a:pt x="887" y="531"/>
                    <a:pt x="887" y="531"/>
                    <a:pt x="887" y="531"/>
                  </a:cubicBezTo>
                  <a:cubicBezTo>
                    <a:pt x="885" y="534"/>
                    <a:pt x="885" y="534"/>
                    <a:pt x="885" y="534"/>
                  </a:cubicBezTo>
                  <a:cubicBezTo>
                    <a:pt x="884" y="536"/>
                    <a:pt x="884" y="536"/>
                    <a:pt x="884" y="536"/>
                  </a:cubicBezTo>
                  <a:cubicBezTo>
                    <a:pt x="884" y="537"/>
                    <a:pt x="884" y="537"/>
                    <a:pt x="884" y="537"/>
                  </a:cubicBezTo>
                  <a:cubicBezTo>
                    <a:pt x="885" y="536"/>
                    <a:pt x="885" y="536"/>
                    <a:pt x="885" y="536"/>
                  </a:cubicBezTo>
                  <a:cubicBezTo>
                    <a:pt x="886" y="536"/>
                    <a:pt x="886" y="536"/>
                    <a:pt x="886" y="536"/>
                  </a:cubicBezTo>
                  <a:cubicBezTo>
                    <a:pt x="888" y="532"/>
                    <a:pt x="888" y="532"/>
                    <a:pt x="888" y="532"/>
                  </a:cubicBezTo>
                  <a:cubicBezTo>
                    <a:pt x="889" y="531"/>
                    <a:pt x="889" y="531"/>
                    <a:pt x="889" y="531"/>
                  </a:cubicBezTo>
                  <a:cubicBezTo>
                    <a:pt x="890" y="529"/>
                    <a:pt x="890" y="529"/>
                    <a:pt x="890" y="529"/>
                  </a:cubicBezTo>
                  <a:cubicBezTo>
                    <a:pt x="890" y="527"/>
                    <a:pt x="890" y="527"/>
                    <a:pt x="890" y="527"/>
                  </a:cubicBezTo>
                  <a:cubicBezTo>
                    <a:pt x="890" y="526"/>
                    <a:pt x="890" y="526"/>
                    <a:pt x="890" y="526"/>
                  </a:cubicBezTo>
                  <a:cubicBezTo>
                    <a:pt x="889" y="523"/>
                    <a:pt x="889" y="523"/>
                    <a:pt x="889" y="523"/>
                  </a:cubicBezTo>
                  <a:cubicBezTo>
                    <a:pt x="888" y="521"/>
                    <a:pt x="888" y="521"/>
                    <a:pt x="888" y="521"/>
                  </a:cubicBezTo>
                  <a:cubicBezTo>
                    <a:pt x="886" y="517"/>
                    <a:pt x="886" y="517"/>
                    <a:pt x="886" y="517"/>
                  </a:cubicBezTo>
                  <a:cubicBezTo>
                    <a:pt x="885" y="516"/>
                    <a:pt x="885" y="516"/>
                    <a:pt x="885" y="516"/>
                  </a:cubicBezTo>
                  <a:cubicBezTo>
                    <a:pt x="875" y="502"/>
                    <a:pt x="875" y="502"/>
                    <a:pt x="875" y="502"/>
                  </a:cubicBezTo>
                  <a:cubicBezTo>
                    <a:pt x="865" y="490"/>
                    <a:pt x="865" y="490"/>
                    <a:pt x="865" y="490"/>
                  </a:cubicBezTo>
                  <a:cubicBezTo>
                    <a:pt x="863" y="488"/>
                    <a:pt x="863" y="488"/>
                    <a:pt x="863" y="488"/>
                  </a:cubicBezTo>
                  <a:cubicBezTo>
                    <a:pt x="855" y="478"/>
                    <a:pt x="855" y="478"/>
                    <a:pt x="855" y="478"/>
                  </a:cubicBezTo>
                  <a:cubicBezTo>
                    <a:pt x="847" y="468"/>
                    <a:pt x="847" y="468"/>
                    <a:pt x="847" y="468"/>
                  </a:cubicBezTo>
                  <a:cubicBezTo>
                    <a:pt x="843" y="464"/>
                    <a:pt x="843" y="464"/>
                    <a:pt x="843" y="464"/>
                  </a:cubicBezTo>
                  <a:cubicBezTo>
                    <a:pt x="836" y="451"/>
                    <a:pt x="836" y="451"/>
                    <a:pt x="836" y="451"/>
                  </a:cubicBezTo>
                  <a:cubicBezTo>
                    <a:pt x="835" y="449"/>
                    <a:pt x="835" y="449"/>
                    <a:pt x="835" y="449"/>
                  </a:cubicBezTo>
                  <a:cubicBezTo>
                    <a:pt x="828" y="428"/>
                    <a:pt x="828" y="428"/>
                    <a:pt x="828" y="428"/>
                  </a:cubicBezTo>
                  <a:cubicBezTo>
                    <a:pt x="827" y="424"/>
                    <a:pt x="827" y="424"/>
                    <a:pt x="827" y="424"/>
                  </a:cubicBezTo>
                  <a:cubicBezTo>
                    <a:pt x="827" y="423"/>
                    <a:pt x="827" y="423"/>
                    <a:pt x="827" y="423"/>
                  </a:cubicBezTo>
                  <a:cubicBezTo>
                    <a:pt x="828" y="418"/>
                    <a:pt x="828" y="418"/>
                    <a:pt x="828" y="418"/>
                  </a:cubicBezTo>
                  <a:cubicBezTo>
                    <a:pt x="829" y="416"/>
                    <a:pt x="829" y="416"/>
                    <a:pt x="829" y="416"/>
                  </a:cubicBezTo>
                  <a:cubicBezTo>
                    <a:pt x="832" y="409"/>
                    <a:pt x="832" y="409"/>
                    <a:pt x="832" y="409"/>
                  </a:cubicBezTo>
                  <a:cubicBezTo>
                    <a:pt x="834" y="407"/>
                    <a:pt x="834" y="407"/>
                    <a:pt x="834" y="407"/>
                  </a:cubicBezTo>
                  <a:cubicBezTo>
                    <a:pt x="838" y="405"/>
                    <a:pt x="838" y="405"/>
                    <a:pt x="838" y="405"/>
                  </a:cubicBezTo>
                  <a:cubicBezTo>
                    <a:pt x="841" y="404"/>
                    <a:pt x="841" y="404"/>
                    <a:pt x="841" y="404"/>
                  </a:cubicBezTo>
                  <a:cubicBezTo>
                    <a:pt x="846" y="402"/>
                    <a:pt x="846" y="402"/>
                    <a:pt x="846" y="402"/>
                  </a:cubicBezTo>
                  <a:cubicBezTo>
                    <a:pt x="847" y="400"/>
                    <a:pt x="847" y="400"/>
                    <a:pt x="847" y="400"/>
                  </a:cubicBezTo>
                  <a:cubicBezTo>
                    <a:pt x="846" y="399"/>
                    <a:pt x="846" y="399"/>
                    <a:pt x="846" y="399"/>
                  </a:cubicBezTo>
                  <a:cubicBezTo>
                    <a:pt x="840" y="396"/>
                    <a:pt x="840" y="396"/>
                    <a:pt x="840" y="396"/>
                  </a:cubicBezTo>
                  <a:cubicBezTo>
                    <a:pt x="835" y="394"/>
                    <a:pt x="835" y="394"/>
                    <a:pt x="835" y="394"/>
                  </a:cubicBezTo>
                  <a:cubicBezTo>
                    <a:pt x="823" y="391"/>
                    <a:pt x="823" y="391"/>
                    <a:pt x="823" y="391"/>
                  </a:cubicBezTo>
                  <a:cubicBezTo>
                    <a:pt x="821" y="389"/>
                    <a:pt x="821" y="389"/>
                    <a:pt x="821" y="389"/>
                  </a:cubicBezTo>
                  <a:cubicBezTo>
                    <a:pt x="818" y="387"/>
                    <a:pt x="818" y="387"/>
                    <a:pt x="818" y="387"/>
                  </a:cubicBezTo>
                  <a:cubicBezTo>
                    <a:pt x="797" y="365"/>
                    <a:pt x="797" y="365"/>
                    <a:pt x="797" y="365"/>
                  </a:cubicBezTo>
                  <a:cubicBezTo>
                    <a:pt x="795" y="361"/>
                    <a:pt x="795" y="361"/>
                    <a:pt x="795" y="361"/>
                  </a:cubicBezTo>
                  <a:cubicBezTo>
                    <a:pt x="794" y="360"/>
                    <a:pt x="794" y="360"/>
                    <a:pt x="794" y="360"/>
                  </a:cubicBezTo>
                  <a:cubicBezTo>
                    <a:pt x="793" y="356"/>
                    <a:pt x="793" y="356"/>
                    <a:pt x="793" y="356"/>
                  </a:cubicBezTo>
                  <a:cubicBezTo>
                    <a:pt x="792" y="352"/>
                    <a:pt x="792" y="352"/>
                    <a:pt x="792" y="352"/>
                  </a:cubicBezTo>
                  <a:cubicBezTo>
                    <a:pt x="792" y="350"/>
                    <a:pt x="792" y="350"/>
                    <a:pt x="792" y="350"/>
                  </a:cubicBezTo>
                  <a:cubicBezTo>
                    <a:pt x="791" y="348"/>
                    <a:pt x="791" y="348"/>
                    <a:pt x="791" y="348"/>
                  </a:cubicBezTo>
                  <a:cubicBezTo>
                    <a:pt x="787" y="338"/>
                    <a:pt x="787" y="338"/>
                    <a:pt x="787" y="338"/>
                  </a:cubicBezTo>
                  <a:cubicBezTo>
                    <a:pt x="776" y="321"/>
                    <a:pt x="776" y="321"/>
                    <a:pt x="776" y="321"/>
                  </a:cubicBezTo>
                  <a:cubicBezTo>
                    <a:pt x="775" y="320"/>
                    <a:pt x="775" y="320"/>
                    <a:pt x="775" y="320"/>
                  </a:cubicBezTo>
                  <a:cubicBezTo>
                    <a:pt x="768" y="312"/>
                    <a:pt x="768" y="312"/>
                    <a:pt x="768" y="312"/>
                  </a:cubicBezTo>
                  <a:cubicBezTo>
                    <a:pt x="736" y="295"/>
                    <a:pt x="736" y="295"/>
                    <a:pt x="736" y="295"/>
                  </a:cubicBezTo>
                  <a:cubicBezTo>
                    <a:pt x="735" y="295"/>
                    <a:pt x="735" y="295"/>
                    <a:pt x="735" y="295"/>
                  </a:cubicBezTo>
                  <a:cubicBezTo>
                    <a:pt x="726" y="292"/>
                    <a:pt x="726" y="292"/>
                    <a:pt x="726" y="292"/>
                  </a:cubicBezTo>
                  <a:cubicBezTo>
                    <a:pt x="716" y="290"/>
                    <a:pt x="716" y="290"/>
                    <a:pt x="716" y="290"/>
                  </a:cubicBezTo>
                  <a:cubicBezTo>
                    <a:pt x="701" y="287"/>
                    <a:pt x="701" y="287"/>
                    <a:pt x="701" y="287"/>
                  </a:cubicBezTo>
                  <a:cubicBezTo>
                    <a:pt x="683" y="278"/>
                    <a:pt x="683" y="278"/>
                    <a:pt x="683" y="278"/>
                  </a:cubicBezTo>
                  <a:cubicBezTo>
                    <a:pt x="664" y="256"/>
                    <a:pt x="664" y="256"/>
                    <a:pt x="664" y="256"/>
                  </a:cubicBezTo>
                  <a:cubicBezTo>
                    <a:pt x="657" y="247"/>
                    <a:pt x="657" y="247"/>
                    <a:pt x="657" y="247"/>
                  </a:cubicBezTo>
                  <a:cubicBezTo>
                    <a:pt x="656" y="245"/>
                    <a:pt x="656" y="245"/>
                    <a:pt x="656" y="245"/>
                  </a:cubicBezTo>
                  <a:cubicBezTo>
                    <a:pt x="656" y="244"/>
                    <a:pt x="656" y="244"/>
                    <a:pt x="656" y="244"/>
                  </a:cubicBezTo>
                  <a:cubicBezTo>
                    <a:pt x="647" y="215"/>
                    <a:pt x="647" y="215"/>
                    <a:pt x="647" y="215"/>
                  </a:cubicBezTo>
                  <a:cubicBezTo>
                    <a:pt x="645" y="207"/>
                    <a:pt x="645" y="207"/>
                    <a:pt x="645" y="207"/>
                  </a:cubicBezTo>
                  <a:cubicBezTo>
                    <a:pt x="642" y="194"/>
                    <a:pt x="642" y="194"/>
                    <a:pt x="642" y="194"/>
                  </a:cubicBezTo>
                  <a:cubicBezTo>
                    <a:pt x="636" y="187"/>
                    <a:pt x="636" y="187"/>
                    <a:pt x="636" y="187"/>
                  </a:cubicBezTo>
                  <a:cubicBezTo>
                    <a:pt x="626" y="168"/>
                    <a:pt x="626" y="168"/>
                    <a:pt x="626" y="168"/>
                  </a:cubicBezTo>
                  <a:cubicBezTo>
                    <a:pt x="625" y="166"/>
                    <a:pt x="625" y="166"/>
                    <a:pt x="625" y="166"/>
                  </a:cubicBezTo>
                  <a:cubicBezTo>
                    <a:pt x="611" y="119"/>
                    <a:pt x="611" y="119"/>
                    <a:pt x="611" y="119"/>
                  </a:cubicBezTo>
                  <a:cubicBezTo>
                    <a:pt x="606" y="94"/>
                    <a:pt x="606" y="94"/>
                    <a:pt x="606" y="94"/>
                  </a:cubicBezTo>
                  <a:cubicBezTo>
                    <a:pt x="605" y="92"/>
                    <a:pt x="605" y="92"/>
                    <a:pt x="605" y="92"/>
                  </a:cubicBezTo>
                  <a:cubicBezTo>
                    <a:pt x="606" y="91"/>
                    <a:pt x="606" y="91"/>
                    <a:pt x="606" y="91"/>
                  </a:cubicBezTo>
                  <a:cubicBezTo>
                    <a:pt x="607" y="89"/>
                    <a:pt x="607" y="89"/>
                    <a:pt x="607" y="89"/>
                  </a:cubicBezTo>
                  <a:cubicBezTo>
                    <a:pt x="608" y="87"/>
                    <a:pt x="608" y="87"/>
                    <a:pt x="608" y="87"/>
                  </a:cubicBezTo>
                  <a:cubicBezTo>
                    <a:pt x="609" y="85"/>
                    <a:pt x="609" y="85"/>
                    <a:pt x="609" y="85"/>
                  </a:cubicBezTo>
                  <a:cubicBezTo>
                    <a:pt x="609" y="82"/>
                    <a:pt x="609" y="82"/>
                    <a:pt x="609" y="82"/>
                  </a:cubicBezTo>
                  <a:cubicBezTo>
                    <a:pt x="605" y="66"/>
                    <a:pt x="605" y="66"/>
                    <a:pt x="605" y="66"/>
                  </a:cubicBezTo>
                  <a:cubicBezTo>
                    <a:pt x="600" y="51"/>
                    <a:pt x="600" y="51"/>
                    <a:pt x="600" y="51"/>
                  </a:cubicBezTo>
                  <a:cubicBezTo>
                    <a:pt x="598" y="44"/>
                    <a:pt x="598" y="44"/>
                    <a:pt x="598" y="44"/>
                  </a:cubicBezTo>
                  <a:cubicBezTo>
                    <a:pt x="598" y="43"/>
                    <a:pt x="598" y="43"/>
                    <a:pt x="598" y="43"/>
                  </a:cubicBezTo>
                  <a:cubicBezTo>
                    <a:pt x="576" y="27"/>
                    <a:pt x="576" y="27"/>
                    <a:pt x="576" y="27"/>
                  </a:cubicBezTo>
                  <a:cubicBezTo>
                    <a:pt x="575" y="27"/>
                    <a:pt x="575" y="27"/>
                    <a:pt x="575" y="27"/>
                  </a:cubicBezTo>
                  <a:cubicBezTo>
                    <a:pt x="575" y="27"/>
                    <a:pt x="575" y="27"/>
                    <a:pt x="575" y="27"/>
                  </a:cubicBezTo>
                  <a:cubicBezTo>
                    <a:pt x="562" y="17"/>
                    <a:pt x="562" y="17"/>
                    <a:pt x="562" y="17"/>
                  </a:cubicBezTo>
                  <a:cubicBezTo>
                    <a:pt x="555" y="11"/>
                    <a:pt x="555" y="11"/>
                    <a:pt x="555" y="11"/>
                  </a:cubicBezTo>
                  <a:cubicBezTo>
                    <a:pt x="551" y="5"/>
                    <a:pt x="551" y="5"/>
                    <a:pt x="551" y="5"/>
                  </a:cubicBezTo>
                  <a:cubicBezTo>
                    <a:pt x="548" y="0"/>
                    <a:pt x="548" y="0"/>
                    <a:pt x="548" y="0"/>
                  </a:cubicBezTo>
                  <a:cubicBezTo>
                    <a:pt x="548" y="1"/>
                    <a:pt x="548" y="1"/>
                    <a:pt x="548" y="1"/>
                  </a:cubicBezTo>
                  <a:cubicBezTo>
                    <a:pt x="547" y="2"/>
                    <a:pt x="547" y="2"/>
                    <a:pt x="547" y="2"/>
                  </a:cubicBezTo>
                  <a:cubicBezTo>
                    <a:pt x="547" y="3"/>
                    <a:pt x="547" y="3"/>
                    <a:pt x="547" y="3"/>
                  </a:cubicBezTo>
                  <a:cubicBezTo>
                    <a:pt x="547" y="3"/>
                    <a:pt x="547" y="4"/>
                    <a:pt x="547" y="5"/>
                  </a:cubicBezTo>
                  <a:cubicBezTo>
                    <a:pt x="547" y="6"/>
                    <a:pt x="547" y="7"/>
                    <a:pt x="546" y="9"/>
                  </a:cubicBezTo>
                  <a:cubicBezTo>
                    <a:pt x="545" y="10"/>
                    <a:pt x="545" y="10"/>
                    <a:pt x="545" y="10"/>
                  </a:cubicBezTo>
                  <a:cubicBezTo>
                    <a:pt x="544" y="13"/>
                    <a:pt x="540" y="15"/>
                    <a:pt x="540" y="15"/>
                  </a:cubicBezTo>
                  <a:cubicBezTo>
                    <a:pt x="539" y="16"/>
                    <a:pt x="537" y="17"/>
                    <a:pt x="537" y="18"/>
                  </a:cubicBezTo>
                  <a:cubicBezTo>
                    <a:pt x="536" y="19"/>
                    <a:pt x="536" y="20"/>
                    <a:pt x="535" y="20"/>
                  </a:cubicBezTo>
                  <a:cubicBezTo>
                    <a:pt x="535" y="20"/>
                    <a:pt x="535" y="20"/>
                    <a:pt x="533" y="22"/>
                  </a:cubicBezTo>
                  <a:cubicBezTo>
                    <a:pt x="532" y="23"/>
                    <a:pt x="531" y="24"/>
                    <a:pt x="530" y="24"/>
                  </a:cubicBezTo>
                  <a:cubicBezTo>
                    <a:pt x="530" y="24"/>
                    <a:pt x="530" y="24"/>
                    <a:pt x="530" y="24"/>
                  </a:cubicBezTo>
                  <a:cubicBezTo>
                    <a:pt x="529" y="25"/>
                    <a:pt x="528" y="26"/>
                    <a:pt x="527" y="26"/>
                  </a:cubicBezTo>
                  <a:cubicBezTo>
                    <a:pt x="526" y="26"/>
                    <a:pt x="525" y="28"/>
                    <a:pt x="525" y="29"/>
                  </a:cubicBezTo>
                  <a:cubicBezTo>
                    <a:pt x="524" y="29"/>
                    <a:pt x="524" y="29"/>
                    <a:pt x="524" y="29"/>
                  </a:cubicBezTo>
                  <a:cubicBezTo>
                    <a:pt x="523" y="30"/>
                    <a:pt x="523" y="30"/>
                    <a:pt x="523" y="30"/>
                  </a:cubicBezTo>
                  <a:cubicBezTo>
                    <a:pt x="524" y="31"/>
                    <a:pt x="524" y="32"/>
                    <a:pt x="523" y="33"/>
                  </a:cubicBezTo>
                  <a:cubicBezTo>
                    <a:pt x="522" y="35"/>
                    <a:pt x="521" y="36"/>
                    <a:pt x="519" y="37"/>
                  </a:cubicBezTo>
                  <a:cubicBezTo>
                    <a:pt x="519" y="37"/>
                    <a:pt x="519" y="37"/>
                    <a:pt x="519" y="37"/>
                  </a:cubicBezTo>
                  <a:cubicBezTo>
                    <a:pt x="519" y="37"/>
                    <a:pt x="519" y="37"/>
                    <a:pt x="519" y="37"/>
                  </a:cubicBezTo>
                  <a:cubicBezTo>
                    <a:pt x="520" y="37"/>
                    <a:pt x="520" y="37"/>
                    <a:pt x="520" y="37"/>
                  </a:cubicBezTo>
                  <a:cubicBezTo>
                    <a:pt x="520" y="37"/>
                    <a:pt x="521" y="37"/>
                    <a:pt x="521" y="38"/>
                  </a:cubicBezTo>
                  <a:cubicBezTo>
                    <a:pt x="521" y="38"/>
                    <a:pt x="524" y="39"/>
                    <a:pt x="527" y="41"/>
                  </a:cubicBezTo>
                  <a:cubicBezTo>
                    <a:pt x="528" y="42"/>
                    <a:pt x="528" y="42"/>
                    <a:pt x="528" y="42"/>
                  </a:cubicBezTo>
                  <a:cubicBezTo>
                    <a:pt x="529" y="43"/>
                    <a:pt x="529" y="43"/>
                    <a:pt x="529" y="44"/>
                  </a:cubicBezTo>
                  <a:cubicBezTo>
                    <a:pt x="529" y="45"/>
                    <a:pt x="529" y="45"/>
                    <a:pt x="529" y="45"/>
                  </a:cubicBezTo>
                  <a:cubicBezTo>
                    <a:pt x="529" y="46"/>
                    <a:pt x="529" y="47"/>
                    <a:pt x="529" y="48"/>
                  </a:cubicBezTo>
                  <a:cubicBezTo>
                    <a:pt x="529" y="49"/>
                    <a:pt x="530" y="51"/>
                    <a:pt x="531" y="51"/>
                  </a:cubicBezTo>
                  <a:cubicBezTo>
                    <a:pt x="533" y="53"/>
                    <a:pt x="533" y="53"/>
                    <a:pt x="533" y="53"/>
                  </a:cubicBezTo>
                  <a:cubicBezTo>
                    <a:pt x="535" y="56"/>
                    <a:pt x="535" y="56"/>
                    <a:pt x="535" y="56"/>
                  </a:cubicBezTo>
                  <a:cubicBezTo>
                    <a:pt x="535" y="56"/>
                    <a:pt x="535" y="56"/>
                    <a:pt x="536" y="57"/>
                  </a:cubicBezTo>
                  <a:cubicBezTo>
                    <a:pt x="537" y="62"/>
                    <a:pt x="537" y="62"/>
                    <a:pt x="537" y="62"/>
                  </a:cubicBezTo>
                  <a:cubicBezTo>
                    <a:pt x="537" y="63"/>
                    <a:pt x="537" y="63"/>
                    <a:pt x="538" y="64"/>
                  </a:cubicBezTo>
                  <a:cubicBezTo>
                    <a:pt x="538" y="64"/>
                    <a:pt x="538" y="64"/>
                    <a:pt x="538" y="64"/>
                  </a:cubicBezTo>
                  <a:cubicBezTo>
                    <a:pt x="538" y="64"/>
                    <a:pt x="538" y="64"/>
                    <a:pt x="538" y="64"/>
                  </a:cubicBezTo>
                  <a:cubicBezTo>
                    <a:pt x="538" y="64"/>
                    <a:pt x="538" y="64"/>
                    <a:pt x="538" y="64"/>
                  </a:cubicBezTo>
                  <a:cubicBezTo>
                    <a:pt x="538" y="64"/>
                    <a:pt x="538" y="64"/>
                    <a:pt x="538" y="64"/>
                  </a:cubicBezTo>
                  <a:cubicBezTo>
                    <a:pt x="538" y="65"/>
                    <a:pt x="538" y="65"/>
                    <a:pt x="538" y="65"/>
                  </a:cubicBezTo>
                  <a:cubicBezTo>
                    <a:pt x="538" y="65"/>
                    <a:pt x="538" y="65"/>
                    <a:pt x="538" y="65"/>
                  </a:cubicBezTo>
                  <a:cubicBezTo>
                    <a:pt x="539" y="65"/>
                    <a:pt x="539" y="66"/>
                    <a:pt x="539" y="66"/>
                  </a:cubicBezTo>
                  <a:cubicBezTo>
                    <a:pt x="540" y="68"/>
                    <a:pt x="540" y="69"/>
                    <a:pt x="540" y="71"/>
                  </a:cubicBezTo>
                  <a:cubicBezTo>
                    <a:pt x="540" y="71"/>
                    <a:pt x="539" y="71"/>
                    <a:pt x="539" y="72"/>
                  </a:cubicBezTo>
                  <a:cubicBezTo>
                    <a:pt x="539" y="72"/>
                    <a:pt x="539" y="72"/>
                    <a:pt x="539" y="72"/>
                  </a:cubicBezTo>
                  <a:cubicBezTo>
                    <a:pt x="540" y="72"/>
                    <a:pt x="540" y="72"/>
                    <a:pt x="540" y="72"/>
                  </a:cubicBezTo>
                  <a:cubicBezTo>
                    <a:pt x="540" y="72"/>
                    <a:pt x="541" y="73"/>
                    <a:pt x="542" y="74"/>
                  </a:cubicBezTo>
                  <a:cubicBezTo>
                    <a:pt x="543" y="74"/>
                    <a:pt x="543" y="74"/>
                    <a:pt x="543" y="74"/>
                  </a:cubicBezTo>
                  <a:cubicBezTo>
                    <a:pt x="544" y="75"/>
                    <a:pt x="545" y="75"/>
                    <a:pt x="546" y="76"/>
                  </a:cubicBezTo>
                  <a:cubicBezTo>
                    <a:pt x="546" y="78"/>
                    <a:pt x="545" y="81"/>
                    <a:pt x="544" y="81"/>
                  </a:cubicBezTo>
                  <a:cubicBezTo>
                    <a:pt x="544" y="82"/>
                    <a:pt x="543" y="83"/>
                    <a:pt x="542" y="82"/>
                  </a:cubicBezTo>
                  <a:cubicBezTo>
                    <a:pt x="541" y="82"/>
                    <a:pt x="541" y="82"/>
                    <a:pt x="540" y="82"/>
                  </a:cubicBezTo>
                  <a:cubicBezTo>
                    <a:pt x="541" y="82"/>
                    <a:pt x="541" y="84"/>
                    <a:pt x="540" y="85"/>
                  </a:cubicBezTo>
                  <a:cubicBezTo>
                    <a:pt x="540" y="86"/>
                    <a:pt x="539" y="87"/>
                    <a:pt x="538" y="88"/>
                  </a:cubicBezTo>
                  <a:cubicBezTo>
                    <a:pt x="537" y="89"/>
                    <a:pt x="537" y="89"/>
                    <a:pt x="537" y="89"/>
                  </a:cubicBezTo>
                  <a:cubicBezTo>
                    <a:pt x="536" y="90"/>
                    <a:pt x="536" y="90"/>
                    <a:pt x="535" y="91"/>
                  </a:cubicBezTo>
                  <a:cubicBezTo>
                    <a:pt x="535" y="91"/>
                    <a:pt x="534" y="92"/>
                    <a:pt x="533" y="92"/>
                  </a:cubicBezTo>
                  <a:cubicBezTo>
                    <a:pt x="532" y="93"/>
                    <a:pt x="532" y="93"/>
                    <a:pt x="532" y="93"/>
                  </a:cubicBezTo>
                  <a:cubicBezTo>
                    <a:pt x="531" y="94"/>
                    <a:pt x="531" y="94"/>
                    <a:pt x="531" y="94"/>
                  </a:cubicBezTo>
                  <a:cubicBezTo>
                    <a:pt x="529" y="96"/>
                    <a:pt x="527" y="96"/>
                    <a:pt x="526" y="95"/>
                  </a:cubicBezTo>
                  <a:cubicBezTo>
                    <a:pt x="525" y="95"/>
                    <a:pt x="525" y="95"/>
                    <a:pt x="525" y="95"/>
                  </a:cubicBezTo>
                  <a:cubicBezTo>
                    <a:pt x="524" y="95"/>
                    <a:pt x="524" y="95"/>
                    <a:pt x="522" y="96"/>
                  </a:cubicBezTo>
                  <a:cubicBezTo>
                    <a:pt x="522" y="97"/>
                    <a:pt x="521" y="98"/>
                    <a:pt x="520" y="99"/>
                  </a:cubicBezTo>
                  <a:cubicBezTo>
                    <a:pt x="519" y="100"/>
                    <a:pt x="519" y="100"/>
                    <a:pt x="518" y="100"/>
                  </a:cubicBezTo>
                  <a:cubicBezTo>
                    <a:pt x="518" y="101"/>
                    <a:pt x="518" y="101"/>
                    <a:pt x="518" y="101"/>
                  </a:cubicBezTo>
                  <a:cubicBezTo>
                    <a:pt x="518" y="102"/>
                    <a:pt x="518" y="102"/>
                    <a:pt x="518" y="103"/>
                  </a:cubicBezTo>
                  <a:cubicBezTo>
                    <a:pt x="518" y="103"/>
                    <a:pt x="518" y="103"/>
                    <a:pt x="518" y="103"/>
                  </a:cubicBezTo>
                  <a:cubicBezTo>
                    <a:pt x="518" y="103"/>
                    <a:pt x="518" y="103"/>
                    <a:pt x="518" y="103"/>
                  </a:cubicBezTo>
                  <a:cubicBezTo>
                    <a:pt x="518" y="103"/>
                    <a:pt x="518" y="103"/>
                    <a:pt x="518" y="103"/>
                  </a:cubicBezTo>
                  <a:cubicBezTo>
                    <a:pt x="518" y="103"/>
                    <a:pt x="518" y="103"/>
                    <a:pt x="518" y="103"/>
                  </a:cubicBezTo>
                  <a:cubicBezTo>
                    <a:pt x="517" y="103"/>
                    <a:pt x="517" y="103"/>
                    <a:pt x="517" y="103"/>
                  </a:cubicBezTo>
                  <a:cubicBezTo>
                    <a:pt x="517" y="104"/>
                    <a:pt x="517" y="104"/>
                    <a:pt x="517" y="104"/>
                  </a:cubicBezTo>
                  <a:cubicBezTo>
                    <a:pt x="517" y="105"/>
                    <a:pt x="518" y="106"/>
                    <a:pt x="517" y="107"/>
                  </a:cubicBezTo>
                  <a:cubicBezTo>
                    <a:pt x="517" y="108"/>
                    <a:pt x="517" y="109"/>
                    <a:pt x="516" y="110"/>
                  </a:cubicBezTo>
                  <a:cubicBezTo>
                    <a:pt x="514" y="110"/>
                    <a:pt x="513" y="110"/>
                    <a:pt x="513" y="109"/>
                  </a:cubicBezTo>
                  <a:cubicBezTo>
                    <a:pt x="512" y="109"/>
                    <a:pt x="512" y="109"/>
                    <a:pt x="512" y="109"/>
                  </a:cubicBezTo>
                  <a:cubicBezTo>
                    <a:pt x="511" y="109"/>
                    <a:pt x="511" y="109"/>
                    <a:pt x="511" y="109"/>
                  </a:cubicBezTo>
                  <a:cubicBezTo>
                    <a:pt x="510" y="109"/>
                    <a:pt x="510" y="109"/>
                    <a:pt x="508" y="109"/>
                  </a:cubicBezTo>
                  <a:cubicBezTo>
                    <a:pt x="507" y="109"/>
                    <a:pt x="507" y="109"/>
                    <a:pt x="507" y="109"/>
                  </a:cubicBezTo>
                  <a:cubicBezTo>
                    <a:pt x="507" y="109"/>
                    <a:pt x="507" y="109"/>
                    <a:pt x="506" y="109"/>
                  </a:cubicBezTo>
                  <a:cubicBezTo>
                    <a:pt x="500" y="109"/>
                    <a:pt x="500" y="109"/>
                    <a:pt x="500" y="109"/>
                  </a:cubicBezTo>
                  <a:cubicBezTo>
                    <a:pt x="499" y="109"/>
                    <a:pt x="498" y="110"/>
                    <a:pt x="498" y="110"/>
                  </a:cubicBezTo>
                  <a:cubicBezTo>
                    <a:pt x="497" y="111"/>
                    <a:pt x="497" y="111"/>
                    <a:pt x="496" y="111"/>
                  </a:cubicBezTo>
                  <a:cubicBezTo>
                    <a:pt x="495" y="112"/>
                    <a:pt x="494" y="113"/>
                    <a:pt x="492" y="115"/>
                  </a:cubicBezTo>
                  <a:cubicBezTo>
                    <a:pt x="491" y="116"/>
                    <a:pt x="490" y="117"/>
                    <a:pt x="489" y="117"/>
                  </a:cubicBezTo>
                  <a:cubicBezTo>
                    <a:pt x="485" y="124"/>
                    <a:pt x="485" y="124"/>
                    <a:pt x="485" y="124"/>
                  </a:cubicBezTo>
                  <a:cubicBezTo>
                    <a:pt x="485" y="128"/>
                    <a:pt x="485" y="128"/>
                    <a:pt x="485" y="128"/>
                  </a:cubicBezTo>
                  <a:cubicBezTo>
                    <a:pt x="484" y="131"/>
                    <a:pt x="483" y="132"/>
                    <a:pt x="482" y="132"/>
                  </a:cubicBezTo>
                  <a:cubicBezTo>
                    <a:pt x="481" y="133"/>
                    <a:pt x="480" y="133"/>
                    <a:pt x="478" y="134"/>
                  </a:cubicBezTo>
                  <a:cubicBezTo>
                    <a:pt x="476" y="135"/>
                    <a:pt x="474" y="136"/>
                    <a:pt x="473" y="137"/>
                  </a:cubicBezTo>
                  <a:cubicBezTo>
                    <a:pt x="473" y="137"/>
                    <a:pt x="473" y="137"/>
                    <a:pt x="473" y="137"/>
                  </a:cubicBezTo>
                  <a:cubicBezTo>
                    <a:pt x="474" y="138"/>
                    <a:pt x="474" y="140"/>
                    <a:pt x="474" y="143"/>
                  </a:cubicBezTo>
                  <a:cubicBezTo>
                    <a:pt x="473" y="146"/>
                    <a:pt x="473" y="147"/>
                    <a:pt x="471" y="147"/>
                  </a:cubicBezTo>
                  <a:cubicBezTo>
                    <a:pt x="471" y="147"/>
                    <a:pt x="471" y="147"/>
                    <a:pt x="471" y="147"/>
                  </a:cubicBezTo>
                  <a:cubicBezTo>
                    <a:pt x="470" y="148"/>
                    <a:pt x="470" y="149"/>
                    <a:pt x="468" y="149"/>
                  </a:cubicBezTo>
                  <a:cubicBezTo>
                    <a:pt x="468" y="148"/>
                    <a:pt x="468" y="148"/>
                    <a:pt x="468" y="148"/>
                  </a:cubicBezTo>
                  <a:cubicBezTo>
                    <a:pt x="467" y="148"/>
                    <a:pt x="467" y="148"/>
                    <a:pt x="467" y="149"/>
                  </a:cubicBezTo>
                  <a:cubicBezTo>
                    <a:pt x="467" y="150"/>
                    <a:pt x="467" y="150"/>
                    <a:pt x="467" y="150"/>
                  </a:cubicBezTo>
                  <a:cubicBezTo>
                    <a:pt x="467" y="150"/>
                    <a:pt x="467" y="152"/>
                    <a:pt x="467" y="154"/>
                  </a:cubicBezTo>
                  <a:cubicBezTo>
                    <a:pt x="466" y="155"/>
                    <a:pt x="466" y="156"/>
                    <a:pt x="467" y="156"/>
                  </a:cubicBezTo>
                  <a:cubicBezTo>
                    <a:pt x="467" y="157"/>
                    <a:pt x="467" y="157"/>
                    <a:pt x="467" y="158"/>
                  </a:cubicBezTo>
                  <a:cubicBezTo>
                    <a:pt x="467" y="162"/>
                    <a:pt x="467" y="162"/>
                    <a:pt x="467" y="162"/>
                  </a:cubicBezTo>
                  <a:cubicBezTo>
                    <a:pt x="467" y="162"/>
                    <a:pt x="467" y="162"/>
                    <a:pt x="467" y="162"/>
                  </a:cubicBezTo>
                  <a:cubicBezTo>
                    <a:pt x="467" y="162"/>
                    <a:pt x="467" y="162"/>
                    <a:pt x="467" y="162"/>
                  </a:cubicBezTo>
                  <a:cubicBezTo>
                    <a:pt x="467" y="162"/>
                    <a:pt x="468" y="162"/>
                    <a:pt x="468" y="163"/>
                  </a:cubicBezTo>
                  <a:cubicBezTo>
                    <a:pt x="467" y="165"/>
                    <a:pt x="467" y="166"/>
                    <a:pt x="466" y="168"/>
                  </a:cubicBezTo>
                  <a:cubicBezTo>
                    <a:pt x="465" y="167"/>
                    <a:pt x="465" y="167"/>
                    <a:pt x="465" y="166"/>
                  </a:cubicBezTo>
                  <a:cubicBezTo>
                    <a:pt x="463" y="166"/>
                    <a:pt x="463" y="166"/>
                    <a:pt x="463" y="166"/>
                  </a:cubicBezTo>
                  <a:cubicBezTo>
                    <a:pt x="463" y="167"/>
                    <a:pt x="461" y="168"/>
                    <a:pt x="457" y="169"/>
                  </a:cubicBezTo>
                  <a:cubicBezTo>
                    <a:pt x="456" y="170"/>
                    <a:pt x="456" y="170"/>
                    <a:pt x="455" y="170"/>
                  </a:cubicBezTo>
                  <a:cubicBezTo>
                    <a:pt x="455" y="171"/>
                    <a:pt x="455" y="171"/>
                    <a:pt x="455" y="171"/>
                  </a:cubicBezTo>
                  <a:cubicBezTo>
                    <a:pt x="454" y="173"/>
                    <a:pt x="454" y="173"/>
                    <a:pt x="454" y="173"/>
                  </a:cubicBezTo>
                  <a:cubicBezTo>
                    <a:pt x="453" y="175"/>
                    <a:pt x="452" y="176"/>
                    <a:pt x="451" y="176"/>
                  </a:cubicBezTo>
                  <a:cubicBezTo>
                    <a:pt x="451" y="176"/>
                    <a:pt x="451" y="176"/>
                    <a:pt x="451" y="176"/>
                  </a:cubicBezTo>
                  <a:cubicBezTo>
                    <a:pt x="450" y="177"/>
                    <a:pt x="449" y="178"/>
                    <a:pt x="449" y="177"/>
                  </a:cubicBezTo>
                  <a:cubicBezTo>
                    <a:pt x="449" y="177"/>
                    <a:pt x="448" y="177"/>
                    <a:pt x="447" y="177"/>
                  </a:cubicBezTo>
                  <a:cubicBezTo>
                    <a:pt x="446" y="178"/>
                    <a:pt x="444" y="179"/>
                    <a:pt x="442" y="180"/>
                  </a:cubicBezTo>
                  <a:cubicBezTo>
                    <a:pt x="441" y="181"/>
                    <a:pt x="441" y="181"/>
                    <a:pt x="441" y="181"/>
                  </a:cubicBezTo>
                  <a:cubicBezTo>
                    <a:pt x="441" y="181"/>
                    <a:pt x="441" y="183"/>
                    <a:pt x="440" y="184"/>
                  </a:cubicBezTo>
                  <a:cubicBezTo>
                    <a:pt x="438" y="186"/>
                    <a:pt x="437" y="187"/>
                    <a:pt x="436" y="187"/>
                  </a:cubicBezTo>
                  <a:cubicBezTo>
                    <a:pt x="434" y="188"/>
                    <a:pt x="434" y="188"/>
                    <a:pt x="434" y="188"/>
                  </a:cubicBezTo>
                  <a:cubicBezTo>
                    <a:pt x="432" y="189"/>
                    <a:pt x="432" y="189"/>
                    <a:pt x="432" y="189"/>
                  </a:cubicBezTo>
                  <a:cubicBezTo>
                    <a:pt x="432" y="190"/>
                    <a:pt x="432" y="190"/>
                    <a:pt x="432" y="190"/>
                  </a:cubicBezTo>
                  <a:cubicBezTo>
                    <a:pt x="432" y="191"/>
                    <a:pt x="431" y="192"/>
                    <a:pt x="430" y="192"/>
                  </a:cubicBezTo>
                  <a:cubicBezTo>
                    <a:pt x="430" y="192"/>
                    <a:pt x="430" y="192"/>
                    <a:pt x="429" y="193"/>
                  </a:cubicBezTo>
                  <a:cubicBezTo>
                    <a:pt x="429" y="195"/>
                    <a:pt x="428" y="195"/>
                    <a:pt x="427" y="195"/>
                  </a:cubicBezTo>
                  <a:cubicBezTo>
                    <a:pt x="426" y="195"/>
                    <a:pt x="425" y="195"/>
                    <a:pt x="424" y="194"/>
                  </a:cubicBezTo>
                  <a:cubicBezTo>
                    <a:pt x="417" y="194"/>
                    <a:pt x="417" y="194"/>
                    <a:pt x="417" y="194"/>
                  </a:cubicBezTo>
                  <a:cubicBezTo>
                    <a:pt x="416" y="195"/>
                    <a:pt x="414" y="195"/>
                    <a:pt x="413" y="196"/>
                  </a:cubicBezTo>
                  <a:cubicBezTo>
                    <a:pt x="413" y="197"/>
                    <a:pt x="414" y="198"/>
                    <a:pt x="413" y="198"/>
                  </a:cubicBezTo>
                  <a:cubicBezTo>
                    <a:pt x="413" y="199"/>
                    <a:pt x="413" y="199"/>
                    <a:pt x="413" y="200"/>
                  </a:cubicBezTo>
                  <a:cubicBezTo>
                    <a:pt x="414" y="201"/>
                    <a:pt x="414" y="202"/>
                    <a:pt x="413" y="203"/>
                  </a:cubicBezTo>
                  <a:cubicBezTo>
                    <a:pt x="413" y="204"/>
                    <a:pt x="412" y="205"/>
                    <a:pt x="411" y="206"/>
                  </a:cubicBezTo>
                  <a:cubicBezTo>
                    <a:pt x="411" y="207"/>
                    <a:pt x="411" y="207"/>
                    <a:pt x="411" y="207"/>
                  </a:cubicBezTo>
                  <a:cubicBezTo>
                    <a:pt x="411" y="207"/>
                    <a:pt x="411" y="208"/>
                    <a:pt x="410" y="208"/>
                  </a:cubicBezTo>
                  <a:cubicBezTo>
                    <a:pt x="410" y="208"/>
                    <a:pt x="410" y="208"/>
                    <a:pt x="409" y="208"/>
                  </a:cubicBezTo>
                  <a:cubicBezTo>
                    <a:pt x="409" y="209"/>
                    <a:pt x="409" y="209"/>
                    <a:pt x="409" y="209"/>
                  </a:cubicBezTo>
                  <a:cubicBezTo>
                    <a:pt x="409" y="209"/>
                    <a:pt x="409" y="209"/>
                    <a:pt x="409" y="209"/>
                  </a:cubicBezTo>
                  <a:cubicBezTo>
                    <a:pt x="409" y="209"/>
                    <a:pt x="409" y="209"/>
                    <a:pt x="409" y="209"/>
                  </a:cubicBezTo>
                  <a:cubicBezTo>
                    <a:pt x="409" y="209"/>
                    <a:pt x="409" y="209"/>
                    <a:pt x="409" y="209"/>
                  </a:cubicBezTo>
                  <a:cubicBezTo>
                    <a:pt x="405" y="209"/>
                    <a:pt x="405" y="209"/>
                    <a:pt x="405" y="209"/>
                  </a:cubicBezTo>
                  <a:cubicBezTo>
                    <a:pt x="405" y="207"/>
                    <a:pt x="405" y="207"/>
                    <a:pt x="405" y="207"/>
                  </a:cubicBezTo>
                  <a:cubicBezTo>
                    <a:pt x="405" y="207"/>
                    <a:pt x="405" y="207"/>
                    <a:pt x="405" y="207"/>
                  </a:cubicBezTo>
                  <a:cubicBezTo>
                    <a:pt x="404" y="212"/>
                    <a:pt x="404" y="212"/>
                    <a:pt x="404" y="212"/>
                  </a:cubicBezTo>
                  <a:cubicBezTo>
                    <a:pt x="403" y="213"/>
                    <a:pt x="403" y="213"/>
                    <a:pt x="403" y="213"/>
                  </a:cubicBezTo>
                  <a:cubicBezTo>
                    <a:pt x="394" y="218"/>
                    <a:pt x="394" y="218"/>
                    <a:pt x="394" y="218"/>
                  </a:cubicBezTo>
                  <a:cubicBezTo>
                    <a:pt x="388" y="217"/>
                    <a:pt x="388" y="217"/>
                    <a:pt x="388" y="217"/>
                  </a:cubicBezTo>
                  <a:cubicBezTo>
                    <a:pt x="386" y="215"/>
                    <a:pt x="386" y="215"/>
                    <a:pt x="386" y="215"/>
                  </a:cubicBezTo>
                  <a:cubicBezTo>
                    <a:pt x="380" y="212"/>
                    <a:pt x="380" y="212"/>
                    <a:pt x="380" y="212"/>
                  </a:cubicBezTo>
                  <a:cubicBezTo>
                    <a:pt x="380" y="211"/>
                    <a:pt x="380" y="211"/>
                    <a:pt x="380" y="211"/>
                  </a:cubicBezTo>
                  <a:cubicBezTo>
                    <a:pt x="377" y="211"/>
                    <a:pt x="377" y="211"/>
                    <a:pt x="377" y="211"/>
                  </a:cubicBezTo>
                  <a:cubicBezTo>
                    <a:pt x="375" y="212"/>
                    <a:pt x="375" y="212"/>
                    <a:pt x="375" y="212"/>
                  </a:cubicBezTo>
                  <a:cubicBezTo>
                    <a:pt x="371" y="215"/>
                    <a:pt x="371" y="215"/>
                    <a:pt x="371" y="215"/>
                  </a:cubicBezTo>
                  <a:cubicBezTo>
                    <a:pt x="367" y="218"/>
                    <a:pt x="367" y="218"/>
                    <a:pt x="367" y="218"/>
                  </a:cubicBezTo>
                  <a:cubicBezTo>
                    <a:pt x="352" y="233"/>
                    <a:pt x="352" y="233"/>
                    <a:pt x="352" y="233"/>
                  </a:cubicBezTo>
                  <a:cubicBezTo>
                    <a:pt x="345" y="248"/>
                    <a:pt x="345" y="248"/>
                    <a:pt x="345" y="248"/>
                  </a:cubicBezTo>
                  <a:cubicBezTo>
                    <a:pt x="326" y="290"/>
                    <a:pt x="326" y="290"/>
                    <a:pt x="326" y="290"/>
                  </a:cubicBezTo>
                  <a:cubicBezTo>
                    <a:pt x="324" y="307"/>
                    <a:pt x="324" y="307"/>
                    <a:pt x="324" y="307"/>
                  </a:cubicBezTo>
                  <a:cubicBezTo>
                    <a:pt x="318" y="322"/>
                    <a:pt x="318" y="322"/>
                    <a:pt x="318" y="322"/>
                  </a:cubicBezTo>
                  <a:cubicBezTo>
                    <a:pt x="317" y="323"/>
                    <a:pt x="317" y="323"/>
                    <a:pt x="317" y="323"/>
                  </a:cubicBezTo>
                  <a:cubicBezTo>
                    <a:pt x="318" y="324"/>
                    <a:pt x="318" y="324"/>
                    <a:pt x="318" y="324"/>
                  </a:cubicBezTo>
                  <a:cubicBezTo>
                    <a:pt x="321" y="329"/>
                    <a:pt x="321" y="329"/>
                    <a:pt x="321" y="329"/>
                  </a:cubicBezTo>
                  <a:cubicBezTo>
                    <a:pt x="331" y="342"/>
                    <a:pt x="331" y="342"/>
                    <a:pt x="331" y="342"/>
                  </a:cubicBezTo>
                  <a:cubicBezTo>
                    <a:pt x="335" y="345"/>
                    <a:pt x="335" y="345"/>
                    <a:pt x="335" y="345"/>
                  </a:cubicBezTo>
                  <a:cubicBezTo>
                    <a:pt x="339" y="350"/>
                    <a:pt x="339" y="350"/>
                    <a:pt x="339" y="350"/>
                  </a:cubicBezTo>
                  <a:cubicBezTo>
                    <a:pt x="348" y="364"/>
                    <a:pt x="348" y="364"/>
                    <a:pt x="348" y="364"/>
                  </a:cubicBezTo>
                  <a:cubicBezTo>
                    <a:pt x="351" y="376"/>
                    <a:pt x="351" y="376"/>
                    <a:pt x="351" y="376"/>
                  </a:cubicBezTo>
                  <a:cubicBezTo>
                    <a:pt x="351" y="378"/>
                    <a:pt x="351" y="378"/>
                    <a:pt x="351" y="378"/>
                  </a:cubicBezTo>
                  <a:cubicBezTo>
                    <a:pt x="351" y="380"/>
                    <a:pt x="351" y="380"/>
                    <a:pt x="351" y="380"/>
                  </a:cubicBezTo>
                  <a:cubicBezTo>
                    <a:pt x="352" y="382"/>
                    <a:pt x="352" y="382"/>
                    <a:pt x="352" y="382"/>
                  </a:cubicBezTo>
                  <a:cubicBezTo>
                    <a:pt x="356" y="390"/>
                    <a:pt x="356" y="390"/>
                    <a:pt x="356" y="390"/>
                  </a:cubicBezTo>
                  <a:cubicBezTo>
                    <a:pt x="358" y="391"/>
                    <a:pt x="358" y="391"/>
                    <a:pt x="358" y="391"/>
                  </a:cubicBezTo>
                  <a:cubicBezTo>
                    <a:pt x="360" y="393"/>
                    <a:pt x="360" y="393"/>
                    <a:pt x="360" y="393"/>
                  </a:cubicBezTo>
                  <a:cubicBezTo>
                    <a:pt x="364" y="401"/>
                    <a:pt x="364" y="401"/>
                    <a:pt x="364" y="401"/>
                  </a:cubicBezTo>
                  <a:cubicBezTo>
                    <a:pt x="366" y="403"/>
                    <a:pt x="366" y="403"/>
                    <a:pt x="366" y="403"/>
                  </a:cubicBezTo>
                  <a:cubicBezTo>
                    <a:pt x="368" y="404"/>
                    <a:pt x="368" y="404"/>
                    <a:pt x="368" y="404"/>
                  </a:cubicBezTo>
                  <a:cubicBezTo>
                    <a:pt x="369" y="404"/>
                    <a:pt x="369" y="404"/>
                    <a:pt x="369" y="404"/>
                  </a:cubicBezTo>
                  <a:cubicBezTo>
                    <a:pt x="377" y="402"/>
                    <a:pt x="377" y="402"/>
                    <a:pt x="377" y="402"/>
                  </a:cubicBezTo>
                  <a:cubicBezTo>
                    <a:pt x="378" y="400"/>
                    <a:pt x="378" y="400"/>
                    <a:pt x="378" y="400"/>
                  </a:cubicBezTo>
                  <a:cubicBezTo>
                    <a:pt x="378" y="393"/>
                    <a:pt x="378" y="393"/>
                    <a:pt x="378" y="393"/>
                  </a:cubicBezTo>
                  <a:cubicBezTo>
                    <a:pt x="378" y="391"/>
                    <a:pt x="378" y="391"/>
                    <a:pt x="378" y="391"/>
                  </a:cubicBezTo>
                  <a:cubicBezTo>
                    <a:pt x="378" y="388"/>
                    <a:pt x="378" y="388"/>
                    <a:pt x="378" y="388"/>
                  </a:cubicBezTo>
                  <a:cubicBezTo>
                    <a:pt x="379" y="386"/>
                    <a:pt x="379" y="386"/>
                    <a:pt x="379" y="386"/>
                  </a:cubicBezTo>
                  <a:cubicBezTo>
                    <a:pt x="380" y="384"/>
                    <a:pt x="380" y="384"/>
                    <a:pt x="380" y="384"/>
                  </a:cubicBezTo>
                  <a:cubicBezTo>
                    <a:pt x="381" y="385"/>
                    <a:pt x="381" y="385"/>
                    <a:pt x="381" y="385"/>
                  </a:cubicBezTo>
                  <a:cubicBezTo>
                    <a:pt x="381" y="385"/>
                    <a:pt x="381" y="385"/>
                    <a:pt x="381" y="385"/>
                  </a:cubicBezTo>
                  <a:cubicBezTo>
                    <a:pt x="383" y="393"/>
                    <a:pt x="383" y="393"/>
                    <a:pt x="383" y="393"/>
                  </a:cubicBezTo>
                  <a:cubicBezTo>
                    <a:pt x="383" y="394"/>
                    <a:pt x="383" y="394"/>
                    <a:pt x="383" y="394"/>
                  </a:cubicBezTo>
                  <a:cubicBezTo>
                    <a:pt x="381" y="406"/>
                    <a:pt x="381" y="406"/>
                    <a:pt x="381" y="406"/>
                  </a:cubicBezTo>
                  <a:cubicBezTo>
                    <a:pt x="381" y="407"/>
                    <a:pt x="381" y="407"/>
                    <a:pt x="381" y="407"/>
                  </a:cubicBezTo>
                  <a:cubicBezTo>
                    <a:pt x="380" y="408"/>
                    <a:pt x="380" y="408"/>
                    <a:pt x="380" y="408"/>
                  </a:cubicBezTo>
                  <a:cubicBezTo>
                    <a:pt x="379" y="411"/>
                    <a:pt x="379" y="411"/>
                    <a:pt x="379" y="411"/>
                  </a:cubicBezTo>
                  <a:cubicBezTo>
                    <a:pt x="378" y="417"/>
                    <a:pt x="378" y="417"/>
                    <a:pt x="378" y="417"/>
                  </a:cubicBezTo>
                  <a:cubicBezTo>
                    <a:pt x="377" y="418"/>
                    <a:pt x="377" y="418"/>
                    <a:pt x="377" y="418"/>
                  </a:cubicBezTo>
                  <a:cubicBezTo>
                    <a:pt x="378" y="423"/>
                    <a:pt x="378" y="423"/>
                    <a:pt x="378" y="423"/>
                  </a:cubicBezTo>
                  <a:cubicBezTo>
                    <a:pt x="378" y="425"/>
                    <a:pt x="378" y="425"/>
                    <a:pt x="378" y="425"/>
                  </a:cubicBezTo>
                  <a:cubicBezTo>
                    <a:pt x="380" y="426"/>
                    <a:pt x="380" y="426"/>
                    <a:pt x="380" y="426"/>
                  </a:cubicBezTo>
                  <a:cubicBezTo>
                    <a:pt x="387" y="429"/>
                    <a:pt x="387" y="429"/>
                    <a:pt x="387" y="429"/>
                  </a:cubicBezTo>
                  <a:cubicBezTo>
                    <a:pt x="390" y="430"/>
                    <a:pt x="390" y="430"/>
                    <a:pt x="390" y="430"/>
                  </a:cubicBezTo>
                  <a:cubicBezTo>
                    <a:pt x="400" y="421"/>
                    <a:pt x="400" y="421"/>
                    <a:pt x="400" y="421"/>
                  </a:cubicBezTo>
                  <a:cubicBezTo>
                    <a:pt x="400" y="420"/>
                    <a:pt x="400" y="420"/>
                    <a:pt x="400" y="420"/>
                  </a:cubicBezTo>
                  <a:cubicBezTo>
                    <a:pt x="401" y="419"/>
                    <a:pt x="401" y="419"/>
                    <a:pt x="401" y="419"/>
                  </a:cubicBezTo>
                  <a:cubicBezTo>
                    <a:pt x="403" y="415"/>
                    <a:pt x="403" y="415"/>
                    <a:pt x="403" y="415"/>
                  </a:cubicBezTo>
                  <a:cubicBezTo>
                    <a:pt x="430" y="401"/>
                    <a:pt x="430" y="401"/>
                    <a:pt x="430" y="401"/>
                  </a:cubicBezTo>
                  <a:cubicBezTo>
                    <a:pt x="431" y="401"/>
                    <a:pt x="431" y="401"/>
                    <a:pt x="431" y="401"/>
                  </a:cubicBezTo>
                  <a:cubicBezTo>
                    <a:pt x="436" y="399"/>
                    <a:pt x="436" y="399"/>
                    <a:pt x="436" y="399"/>
                  </a:cubicBezTo>
                  <a:cubicBezTo>
                    <a:pt x="438" y="399"/>
                    <a:pt x="438" y="399"/>
                    <a:pt x="438" y="399"/>
                  </a:cubicBezTo>
                  <a:cubicBezTo>
                    <a:pt x="439" y="400"/>
                    <a:pt x="439" y="400"/>
                    <a:pt x="439" y="400"/>
                  </a:cubicBezTo>
                  <a:cubicBezTo>
                    <a:pt x="439" y="400"/>
                    <a:pt x="439" y="400"/>
                    <a:pt x="439" y="400"/>
                  </a:cubicBezTo>
                  <a:cubicBezTo>
                    <a:pt x="439" y="401"/>
                    <a:pt x="439" y="401"/>
                    <a:pt x="439" y="401"/>
                  </a:cubicBezTo>
                  <a:cubicBezTo>
                    <a:pt x="443" y="419"/>
                    <a:pt x="443" y="419"/>
                    <a:pt x="443" y="419"/>
                  </a:cubicBezTo>
                  <a:cubicBezTo>
                    <a:pt x="428" y="464"/>
                    <a:pt x="428" y="464"/>
                    <a:pt x="428" y="464"/>
                  </a:cubicBezTo>
                  <a:cubicBezTo>
                    <a:pt x="425" y="464"/>
                    <a:pt x="425" y="464"/>
                    <a:pt x="425" y="464"/>
                  </a:cubicBezTo>
                  <a:cubicBezTo>
                    <a:pt x="409" y="468"/>
                    <a:pt x="409" y="468"/>
                    <a:pt x="409" y="468"/>
                  </a:cubicBezTo>
                  <a:cubicBezTo>
                    <a:pt x="408" y="469"/>
                    <a:pt x="408" y="469"/>
                    <a:pt x="408" y="469"/>
                  </a:cubicBezTo>
                  <a:cubicBezTo>
                    <a:pt x="408" y="471"/>
                    <a:pt x="408" y="471"/>
                    <a:pt x="408" y="471"/>
                  </a:cubicBezTo>
                  <a:cubicBezTo>
                    <a:pt x="407" y="473"/>
                    <a:pt x="407" y="473"/>
                    <a:pt x="407" y="473"/>
                  </a:cubicBezTo>
                  <a:cubicBezTo>
                    <a:pt x="406" y="501"/>
                    <a:pt x="406" y="501"/>
                    <a:pt x="406" y="501"/>
                  </a:cubicBezTo>
                  <a:cubicBezTo>
                    <a:pt x="406" y="503"/>
                    <a:pt x="406" y="503"/>
                    <a:pt x="406" y="503"/>
                  </a:cubicBezTo>
                  <a:cubicBezTo>
                    <a:pt x="407" y="508"/>
                    <a:pt x="407" y="508"/>
                    <a:pt x="407" y="508"/>
                  </a:cubicBezTo>
                  <a:cubicBezTo>
                    <a:pt x="407" y="512"/>
                    <a:pt x="407" y="512"/>
                    <a:pt x="407" y="512"/>
                  </a:cubicBezTo>
                  <a:cubicBezTo>
                    <a:pt x="409" y="514"/>
                    <a:pt x="409" y="514"/>
                    <a:pt x="409" y="514"/>
                  </a:cubicBezTo>
                  <a:cubicBezTo>
                    <a:pt x="412" y="517"/>
                    <a:pt x="412" y="517"/>
                    <a:pt x="412" y="517"/>
                  </a:cubicBezTo>
                  <a:cubicBezTo>
                    <a:pt x="413" y="518"/>
                    <a:pt x="413" y="518"/>
                    <a:pt x="413" y="518"/>
                  </a:cubicBezTo>
                  <a:cubicBezTo>
                    <a:pt x="412" y="541"/>
                    <a:pt x="412" y="541"/>
                    <a:pt x="412" y="541"/>
                  </a:cubicBezTo>
                  <a:cubicBezTo>
                    <a:pt x="409" y="546"/>
                    <a:pt x="409" y="546"/>
                    <a:pt x="409" y="546"/>
                  </a:cubicBezTo>
                  <a:cubicBezTo>
                    <a:pt x="407" y="549"/>
                    <a:pt x="407" y="549"/>
                    <a:pt x="407" y="549"/>
                  </a:cubicBezTo>
                  <a:cubicBezTo>
                    <a:pt x="403" y="558"/>
                    <a:pt x="403" y="558"/>
                    <a:pt x="403" y="558"/>
                  </a:cubicBezTo>
                  <a:cubicBezTo>
                    <a:pt x="401" y="561"/>
                    <a:pt x="401" y="561"/>
                    <a:pt x="401" y="561"/>
                  </a:cubicBezTo>
                  <a:cubicBezTo>
                    <a:pt x="401" y="562"/>
                    <a:pt x="401" y="562"/>
                    <a:pt x="401" y="562"/>
                  </a:cubicBezTo>
                  <a:cubicBezTo>
                    <a:pt x="401" y="564"/>
                    <a:pt x="401" y="564"/>
                    <a:pt x="401" y="564"/>
                  </a:cubicBezTo>
                  <a:cubicBezTo>
                    <a:pt x="402" y="565"/>
                    <a:pt x="402" y="565"/>
                    <a:pt x="402" y="565"/>
                  </a:cubicBezTo>
                  <a:cubicBezTo>
                    <a:pt x="418" y="600"/>
                    <a:pt x="418" y="600"/>
                    <a:pt x="418" y="600"/>
                  </a:cubicBezTo>
                  <a:cubicBezTo>
                    <a:pt x="420" y="603"/>
                    <a:pt x="420" y="603"/>
                    <a:pt x="420" y="603"/>
                  </a:cubicBezTo>
                  <a:cubicBezTo>
                    <a:pt x="421" y="605"/>
                    <a:pt x="421" y="605"/>
                    <a:pt x="421" y="605"/>
                  </a:cubicBezTo>
                  <a:cubicBezTo>
                    <a:pt x="423" y="607"/>
                    <a:pt x="423" y="607"/>
                    <a:pt x="423" y="607"/>
                  </a:cubicBezTo>
                  <a:cubicBezTo>
                    <a:pt x="439" y="617"/>
                    <a:pt x="439" y="617"/>
                    <a:pt x="439" y="617"/>
                  </a:cubicBezTo>
                  <a:cubicBezTo>
                    <a:pt x="441" y="619"/>
                    <a:pt x="441" y="619"/>
                    <a:pt x="441" y="619"/>
                  </a:cubicBezTo>
                  <a:cubicBezTo>
                    <a:pt x="450" y="619"/>
                    <a:pt x="450" y="619"/>
                    <a:pt x="450" y="619"/>
                  </a:cubicBezTo>
                  <a:cubicBezTo>
                    <a:pt x="452" y="618"/>
                    <a:pt x="452" y="618"/>
                    <a:pt x="452" y="618"/>
                  </a:cubicBezTo>
                  <a:cubicBezTo>
                    <a:pt x="456" y="615"/>
                    <a:pt x="456" y="615"/>
                    <a:pt x="456" y="615"/>
                  </a:cubicBezTo>
                  <a:cubicBezTo>
                    <a:pt x="458" y="614"/>
                    <a:pt x="458" y="614"/>
                    <a:pt x="458" y="614"/>
                  </a:cubicBezTo>
                  <a:cubicBezTo>
                    <a:pt x="458" y="615"/>
                    <a:pt x="458" y="615"/>
                    <a:pt x="458" y="615"/>
                  </a:cubicBezTo>
                  <a:cubicBezTo>
                    <a:pt x="459" y="615"/>
                    <a:pt x="459" y="615"/>
                    <a:pt x="459" y="615"/>
                  </a:cubicBezTo>
                  <a:cubicBezTo>
                    <a:pt x="456" y="624"/>
                    <a:pt x="456" y="624"/>
                    <a:pt x="456" y="624"/>
                  </a:cubicBezTo>
                  <a:cubicBezTo>
                    <a:pt x="456" y="624"/>
                    <a:pt x="456" y="624"/>
                    <a:pt x="456" y="624"/>
                  </a:cubicBezTo>
                  <a:cubicBezTo>
                    <a:pt x="449" y="630"/>
                    <a:pt x="449" y="630"/>
                    <a:pt x="449" y="630"/>
                  </a:cubicBezTo>
                  <a:cubicBezTo>
                    <a:pt x="445" y="631"/>
                    <a:pt x="445" y="631"/>
                    <a:pt x="445" y="631"/>
                  </a:cubicBezTo>
                  <a:cubicBezTo>
                    <a:pt x="444" y="631"/>
                    <a:pt x="444" y="631"/>
                    <a:pt x="444" y="631"/>
                  </a:cubicBezTo>
                  <a:cubicBezTo>
                    <a:pt x="442" y="631"/>
                    <a:pt x="442" y="631"/>
                    <a:pt x="442" y="631"/>
                  </a:cubicBezTo>
                  <a:cubicBezTo>
                    <a:pt x="437" y="629"/>
                    <a:pt x="437" y="629"/>
                    <a:pt x="437" y="629"/>
                  </a:cubicBezTo>
                  <a:cubicBezTo>
                    <a:pt x="435" y="629"/>
                    <a:pt x="435" y="629"/>
                    <a:pt x="435" y="629"/>
                  </a:cubicBezTo>
                  <a:cubicBezTo>
                    <a:pt x="433" y="627"/>
                    <a:pt x="433" y="627"/>
                    <a:pt x="433" y="627"/>
                  </a:cubicBezTo>
                  <a:cubicBezTo>
                    <a:pt x="430" y="625"/>
                    <a:pt x="430" y="625"/>
                    <a:pt x="430" y="625"/>
                  </a:cubicBezTo>
                  <a:cubicBezTo>
                    <a:pt x="427" y="622"/>
                    <a:pt x="427" y="622"/>
                    <a:pt x="427" y="622"/>
                  </a:cubicBezTo>
                  <a:cubicBezTo>
                    <a:pt x="420" y="609"/>
                    <a:pt x="420" y="609"/>
                    <a:pt x="420" y="609"/>
                  </a:cubicBezTo>
                  <a:cubicBezTo>
                    <a:pt x="419" y="608"/>
                    <a:pt x="419" y="608"/>
                    <a:pt x="419" y="608"/>
                  </a:cubicBezTo>
                  <a:cubicBezTo>
                    <a:pt x="420" y="606"/>
                    <a:pt x="420" y="606"/>
                    <a:pt x="420" y="606"/>
                  </a:cubicBezTo>
                  <a:cubicBezTo>
                    <a:pt x="419" y="605"/>
                    <a:pt x="419" y="605"/>
                    <a:pt x="419" y="605"/>
                  </a:cubicBezTo>
                  <a:cubicBezTo>
                    <a:pt x="415" y="595"/>
                    <a:pt x="415" y="595"/>
                    <a:pt x="415" y="595"/>
                  </a:cubicBezTo>
                  <a:cubicBezTo>
                    <a:pt x="414" y="594"/>
                    <a:pt x="414" y="594"/>
                    <a:pt x="414" y="594"/>
                  </a:cubicBezTo>
                  <a:cubicBezTo>
                    <a:pt x="412" y="594"/>
                    <a:pt x="412" y="594"/>
                    <a:pt x="412" y="594"/>
                  </a:cubicBezTo>
                  <a:cubicBezTo>
                    <a:pt x="408" y="594"/>
                    <a:pt x="408" y="594"/>
                    <a:pt x="408" y="594"/>
                  </a:cubicBezTo>
                  <a:cubicBezTo>
                    <a:pt x="393" y="601"/>
                    <a:pt x="393" y="601"/>
                    <a:pt x="393" y="601"/>
                  </a:cubicBezTo>
                  <a:cubicBezTo>
                    <a:pt x="391" y="603"/>
                    <a:pt x="391" y="603"/>
                    <a:pt x="391" y="603"/>
                  </a:cubicBezTo>
                  <a:cubicBezTo>
                    <a:pt x="390" y="604"/>
                    <a:pt x="390" y="604"/>
                    <a:pt x="390" y="604"/>
                  </a:cubicBezTo>
                  <a:cubicBezTo>
                    <a:pt x="390" y="605"/>
                    <a:pt x="390" y="605"/>
                    <a:pt x="390" y="605"/>
                  </a:cubicBezTo>
                  <a:cubicBezTo>
                    <a:pt x="389" y="606"/>
                    <a:pt x="389" y="606"/>
                    <a:pt x="389" y="606"/>
                  </a:cubicBezTo>
                  <a:cubicBezTo>
                    <a:pt x="389" y="607"/>
                    <a:pt x="389" y="607"/>
                    <a:pt x="389" y="607"/>
                  </a:cubicBezTo>
                  <a:cubicBezTo>
                    <a:pt x="390" y="608"/>
                    <a:pt x="390" y="608"/>
                    <a:pt x="390" y="608"/>
                  </a:cubicBezTo>
                  <a:cubicBezTo>
                    <a:pt x="391" y="610"/>
                    <a:pt x="391" y="610"/>
                    <a:pt x="391" y="610"/>
                  </a:cubicBezTo>
                  <a:cubicBezTo>
                    <a:pt x="396" y="617"/>
                    <a:pt x="396" y="617"/>
                    <a:pt x="396" y="617"/>
                  </a:cubicBezTo>
                  <a:cubicBezTo>
                    <a:pt x="402" y="621"/>
                    <a:pt x="402" y="621"/>
                    <a:pt x="402" y="621"/>
                  </a:cubicBezTo>
                  <a:cubicBezTo>
                    <a:pt x="405" y="626"/>
                    <a:pt x="405" y="626"/>
                    <a:pt x="405" y="626"/>
                  </a:cubicBezTo>
                  <a:cubicBezTo>
                    <a:pt x="409" y="636"/>
                    <a:pt x="409" y="636"/>
                    <a:pt x="409" y="636"/>
                  </a:cubicBezTo>
                  <a:cubicBezTo>
                    <a:pt x="409" y="639"/>
                    <a:pt x="409" y="639"/>
                    <a:pt x="409" y="639"/>
                  </a:cubicBezTo>
                  <a:cubicBezTo>
                    <a:pt x="410" y="639"/>
                    <a:pt x="410" y="639"/>
                    <a:pt x="410" y="639"/>
                  </a:cubicBezTo>
                  <a:cubicBezTo>
                    <a:pt x="414" y="641"/>
                    <a:pt x="414" y="641"/>
                    <a:pt x="414" y="641"/>
                  </a:cubicBezTo>
                  <a:cubicBezTo>
                    <a:pt x="415" y="641"/>
                    <a:pt x="415" y="641"/>
                    <a:pt x="415" y="641"/>
                  </a:cubicBezTo>
                  <a:cubicBezTo>
                    <a:pt x="415" y="641"/>
                    <a:pt x="417" y="643"/>
                    <a:pt x="419" y="645"/>
                  </a:cubicBezTo>
                  <a:cubicBezTo>
                    <a:pt x="421" y="646"/>
                    <a:pt x="423" y="646"/>
                    <a:pt x="423" y="646"/>
                  </a:cubicBezTo>
                  <a:cubicBezTo>
                    <a:pt x="425" y="647"/>
                    <a:pt x="425" y="647"/>
                    <a:pt x="425" y="647"/>
                  </a:cubicBezTo>
                  <a:cubicBezTo>
                    <a:pt x="426" y="647"/>
                    <a:pt x="427" y="648"/>
                    <a:pt x="428" y="649"/>
                  </a:cubicBezTo>
                  <a:cubicBezTo>
                    <a:pt x="428" y="649"/>
                    <a:pt x="428" y="649"/>
                    <a:pt x="428" y="649"/>
                  </a:cubicBezTo>
                  <a:cubicBezTo>
                    <a:pt x="429" y="650"/>
                    <a:pt x="430" y="651"/>
                    <a:pt x="431" y="653"/>
                  </a:cubicBezTo>
                  <a:cubicBezTo>
                    <a:pt x="432" y="655"/>
                    <a:pt x="432" y="656"/>
                    <a:pt x="431" y="657"/>
                  </a:cubicBezTo>
                  <a:cubicBezTo>
                    <a:pt x="431" y="657"/>
                    <a:pt x="431" y="657"/>
                    <a:pt x="431" y="657"/>
                  </a:cubicBezTo>
                  <a:cubicBezTo>
                    <a:pt x="432" y="658"/>
                    <a:pt x="432" y="659"/>
                    <a:pt x="431" y="662"/>
                  </a:cubicBezTo>
                  <a:cubicBezTo>
                    <a:pt x="430" y="663"/>
                    <a:pt x="430" y="663"/>
                    <a:pt x="430" y="663"/>
                  </a:cubicBezTo>
                  <a:cubicBezTo>
                    <a:pt x="429" y="664"/>
                    <a:pt x="428" y="664"/>
                    <a:pt x="428" y="664"/>
                  </a:cubicBezTo>
                  <a:cubicBezTo>
                    <a:pt x="427" y="665"/>
                    <a:pt x="426" y="665"/>
                    <a:pt x="425" y="665"/>
                  </a:cubicBezTo>
                  <a:cubicBezTo>
                    <a:pt x="425" y="665"/>
                    <a:pt x="424" y="665"/>
                    <a:pt x="424" y="666"/>
                  </a:cubicBezTo>
                  <a:cubicBezTo>
                    <a:pt x="425" y="667"/>
                    <a:pt x="425" y="667"/>
                    <a:pt x="425" y="667"/>
                  </a:cubicBezTo>
                  <a:cubicBezTo>
                    <a:pt x="425" y="668"/>
                    <a:pt x="425" y="668"/>
                    <a:pt x="425" y="668"/>
                  </a:cubicBezTo>
                  <a:cubicBezTo>
                    <a:pt x="427" y="668"/>
                    <a:pt x="427" y="668"/>
                    <a:pt x="427" y="668"/>
                  </a:cubicBezTo>
                  <a:cubicBezTo>
                    <a:pt x="428" y="668"/>
                    <a:pt x="428" y="668"/>
                    <a:pt x="428" y="669"/>
                  </a:cubicBezTo>
                  <a:cubicBezTo>
                    <a:pt x="430" y="669"/>
                    <a:pt x="430" y="669"/>
                    <a:pt x="430" y="669"/>
                  </a:cubicBezTo>
                  <a:cubicBezTo>
                    <a:pt x="431" y="669"/>
                    <a:pt x="432" y="670"/>
                    <a:pt x="432" y="671"/>
                  </a:cubicBezTo>
                  <a:cubicBezTo>
                    <a:pt x="436" y="671"/>
                    <a:pt x="436" y="671"/>
                    <a:pt x="436" y="671"/>
                  </a:cubicBezTo>
                  <a:cubicBezTo>
                    <a:pt x="437" y="671"/>
                    <a:pt x="438" y="672"/>
                    <a:pt x="438" y="673"/>
                  </a:cubicBezTo>
                  <a:cubicBezTo>
                    <a:pt x="438" y="680"/>
                    <a:pt x="438" y="680"/>
                    <a:pt x="438" y="680"/>
                  </a:cubicBezTo>
                  <a:cubicBezTo>
                    <a:pt x="439" y="680"/>
                    <a:pt x="439" y="680"/>
                    <a:pt x="439" y="680"/>
                  </a:cubicBezTo>
                  <a:cubicBezTo>
                    <a:pt x="440" y="680"/>
                    <a:pt x="441" y="681"/>
                    <a:pt x="441" y="682"/>
                  </a:cubicBezTo>
                  <a:cubicBezTo>
                    <a:pt x="441" y="698"/>
                    <a:pt x="441" y="698"/>
                    <a:pt x="441" y="698"/>
                  </a:cubicBezTo>
                  <a:cubicBezTo>
                    <a:pt x="443" y="700"/>
                    <a:pt x="443" y="700"/>
                    <a:pt x="443" y="700"/>
                  </a:cubicBezTo>
                  <a:cubicBezTo>
                    <a:pt x="443" y="700"/>
                    <a:pt x="443" y="700"/>
                    <a:pt x="443" y="700"/>
                  </a:cubicBezTo>
                  <a:cubicBezTo>
                    <a:pt x="447" y="700"/>
                    <a:pt x="447" y="700"/>
                    <a:pt x="447" y="700"/>
                  </a:cubicBezTo>
                  <a:cubicBezTo>
                    <a:pt x="448" y="700"/>
                    <a:pt x="448" y="700"/>
                    <a:pt x="448" y="700"/>
                  </a:cubicBezTo>
                  <a:cubicBezTo>
                    <a:pt x="451" y="702"/>
                    <a:pt x="451" y="702"/>
                    <a:pt x="451" y="702"/>
                  </a:cubicBezTo>
                  <a:cubicBezTo>
                    <a:pt x="456" y="702"/>
                    <a:pt x="456" y="702"/>
                    <a:pt x="456" y="702"/>
                  </a:cubicBezTo>
                  <a:cubicBezTo>
                    <a:pt x="457" y="702"/>
                    <a:pt x="458" y="702"/>
                    <a:pt x="458" y="703"/>
                  </a:cubicBezTo>
                  <a:cubicBezTo>
                    <a:pt x="459" y="703"/>
                    <a:pt x="459" y="703"/>
                    <a:pt x="459" y="703"/>
                  </a:cubicBezTo>
                  <a:cubicBezTo>
                    <a:pt x="460" y="703"/>
                    <a:pt x="462" y="703"/>
                    <a:pt x="464" y="704"/>
                  </a:cubicBezTo>
                  <a:cubicBezTo>
                    <a:pt x="464" y="706"/>
                    <a:pt x="465" y="708"/>
                    <a:pt x="465" y="711"/>
                  </a:cubicBezTo>
                  <a:cubicBezTo>
                    <a:pt x="465" y="711"/>
                    <a:pt x="465" y="711"/>
                    <a:pt x="464" y="711"/>
                  </a:cubicBezTo>
                  <a:cubicBezTo>
                    <a:pt x="464" y="718"/>
                    <a:pt x="464" y="718"/>
                    <a:pt x="464" y="718"/>
                  </a:cubicBezTo>
                  <a:cubicBezTo>
                    <a:pt x="464" y="720"/>
                    <a:pt x="464" y="721"/>
                    <a:pt x="464" y="722"/>
                  </a:cubicBezTo>
                  <a:cubicBezTo>
                    <a:pt x="464" y="723"/>
                    <a:pt x="463" y="723"/>
                    <a:pt x="463" y="723"/>
                  </a:cubicBezTo>
                  <a:cubicBezTo>
                    <a:pt x="463" y="724"/>
                    <a:pt x="463" y="724"/>
                    <a:pt x="462" y="724"/>
                  </a:cubicBezTo>
                  <a:cubicBezTo>
                    <a:pt x="461" y="725"/>
                    <a:pt x="460" y="725"/>
                    <a:pt x="460" y="725"/>
                  </a:cubicBezTo>
                  <a:cubicBezTo>
                    <a:pt x="459" y="726"/>
                    <a:pt x="456" y="727"/>
                    <a:pt x="456" y="727"/>
                  </a:cubicBezTo>
                  <a:cubicBezTo>
                    <a:pt x="455" y="727"/>
                    <a:pt x="455" y="727"/>
                    <a:pt x="455" y="727"/>
                  </a:cubicBezTo>
                  <a:cubicBezTo>
                    <a:pt x="455" y="728"/>
                    <a:pt x="454" y="728"/>
                    <a:pt x="453" y="729"/>
                  </a:cubicBezTo>
                  <a:cubicBezTo>
                    <a:pt x="452" y="729"/>
                    <a:pt x="452" y="730"/>
                    <a:pt x="451" y="730"/>
                  </a:cubicBezTo>
                  <a:cubicBezTo>
                    <a:pt x="451" y="730"/>
                    <a:pt x="451" y="730"/>
                    <a:pt x="451" y="730"/>
                  </a:cubicBezTo>
                  <a:cubicBezTo>
                    <a:pt x="449" y="729"/>
                    <a:pt x="449" y="729"/>
                    <a:pt x="449" y="729"/>
                  </a:cubicBezTo>
                  <a:cubicBezTo>
                    <a:pt x="447" y="729"/>
                    <a:pt x="447" y="728"/>
                    <a:pt x="447" y="727"/>
                  </a:cubicBezTo>
                  <a:cubicBezTo>
                    <a:pt x="447" y="726"/>
                    <a:pt x="447" y="726"/>
                    <a:pt x="447" y="726"/>
                  </a:cubicBezTo>
                  <a:cubicBezTo>
                    <a:pt x="446" y="725"/>
                    <a:pt x="446" y="725"/>
                    <a:pt x="445" y="724"/>
                  </a:cubicBezTo>
                  <a:cubicBezTo>
                    <a:pt x="445" y="723"/>
                    <a:pt x="445" y="723"/>
                    <a:pt x="445" y="722"/>
                  </a:cubicBezTo>
                  <a:cubicBezTo>
                    <a:pt x="444" y="721"/>
                    <a:pt x="444" y="721"/>
                    <a:pt x="444" y="721"/>
                  </a:cubicBezTo>
                  <a:cubicBezTo>
                    <a:pt x="441" y="720"/>
                    <a:pt x="441" y="720"/>
                    <a:pt x="441" y="720"/>
                  </a:cubicBezTo>
                  <a:cubicBezTo>
                    <a:pt x="441" y="720"/>
                    <a:pt x="441" y="720"/>
                    <a:pt x="440" y="719"/>
                  </a:cubicBezTo>
                  <a:cubicBezTo>
                    <a:pt x="439" y="717"/>
                    <a:pt x="439" y="717"/>
                    <a:pt x="439" y="717"/>
                  </a:cubicBezTo>
                  <a:cubicBezTo>
                    <a:pt x="438" y="717"/>
                    <a:pt x="438" y="717"/>
                    <a:pt x="438" y="717"/>
                  </a:cubicBezTo>
                  <a:cubicBezTo>
                    <a:pt x="432" y="717"/>
                    <a:pt x="432" y="717"/>
                    <a:pt x="432" y="717"/>
                  </a:cubicBezTo>
                  <a:cubicBezTo>
                    <a:pt x="431" y="717"/>
                    <a:pt x="431" y="717"/>
                    <a:pt x="431" y="717"/>
                  </a:cubicBezTo>
                  <a:cubicBezTo>
                    <a:pt x="431" y="718"/>
                    <a:pt x="430" y="718"/>
                    <a:pt x="430" y="718"/>
                  </a:cubicBezTo>
                  <a:cubicBezTo>
                    <a:pt x="427" y="718"/>
                    <a:pt x="427" y="718"/>
                    <a:pt x="427" y="718"/>
                  </a:cubicBezTo>
                  <a:cubicBezTo>
                    <a:pt x="427" y="718"/>
                    <a:pt x="427" y="718"/>
                    <a:pt x="426" y="718"/>
                  </a:cubicBezTo>
                  <a:cubicBezTo>
                    <a:pt x="424" y="717"/>
                    <a:pt x="424" y="717"/>
                    <a:pt x="424" y="717"/>
                  </a:cubicBezTo>
                  <a:cubicBezTo>
                    <a:pt x="422" y="717"/>
                    <a:pt x="422" y="717"/>
                    <a:pt x="422" y="717"/>
                  </a:cubicBezTo>
                  <a:cubicBezTo>
                    <a:pt x="422" y="717"/>
                    <a:pt x="421" y="719"/>
                    <a:pt x="421" y="720"/>
                  </a:cubicBezTo>
                  <a:cubicBezTo>
                    <a:pt x="420" y="720"/>
                    <a:pt x="420" y="721"/>
                    <a:pt x="419" y="721"/>
                  </a:cubicBezTo>
                  <a:cubicBezTo>
                    <a:pt x="419" y="722"/>
                    <a:pt x="419" y="722"/>
                    <a:pt x="419" y="723"/>
                  </a:cubicBezTo>
                  <a:cubicBezTo>
                    <a:pt x="419" y="724"/>
                    <a:pt x="419" y="724"/>
                    <a:pt x="419" y="724"/>
                  </a:cubicBezTo>
                  <a:cubicBezTo>
                    <a:pt x="418" y="726"/>
                    <a:pt x="417" y="726"/>
                    <a:pt x="416" y="726"/>
                  </a:cubicBezTo>
                  <a:cubicBezTo>
                    <a:pt x="415" y="726"/>
                    <a:pt x="414" y="726"/>
                    <a:pt x="414" y="726"/>
                  </a:cubicBezTo>
                  <a:cubicBezTo>
                    <a:pt x="413" y="726"/>
                    <a:pt x="413" y="726"/>
                    <a:pt x="413" y="726"/>
                  </a:cubicBezTo>
                  <a:cubicBezTo>
                    <a:pt x="413" y="728"/>
                    <a:pt x="413" y="728"/>
                    <a:pt x="413" y="728"/>
                  </a:cubicBezTo>
                  <a:cubicBezTo>
                    <a:pt x="413" y="730"/>
                    <a:pt x="412" y="731"/>
                    <a:pt x="410" y="731"/>
                  </a:cubicBezTo>
                  <a:cubicBezTo>
                    <a:pt x="409" y="732"/>
                    <a:pt x="409" y="732"/>
                    <a:pt x="409" y="732"/>
                  </a:cubicBezTo>
                  <a:cubicBezTo>
                    <a:pt x="409" y="733"/>
                    <a:pt x="408" y="733"/>
                    <a:pt x="408" y="733"/>
                  </a:cubicBezTo>
                  <a:cubicBezTo>
                    <a:pt x="406" y="733"/>
                    <a:pt x="406" y="733"/>
                    <a:pt x="406" y="733"/>
                  </a:cubicBezTo>
                  <a:cubicBezTo>
                    <a:pt x="405" y="733"/>
                    <a:pt x="404" y="734"/>
                    <a:pt x="403" y="735"/>
                  </a:cubicBezTo>
                  <a:cubicBezTo>
                    <a:pt x="402" y="736"/>
                    <a:pt x="401" y="736"/>
                    <a:pt x="400" y="736"/>
                  </a:cubicBezTo>
                  <a:cubicBezTo>
                    <a:pt x="400" y="736"/>
                    <a:pt x="400" y="736"/>
                    <a:pt x="400" y="736"/>
                  </a:cubicBezTo>
                  <a:cubicBezTo>
                    <a:pt x="401" y="736"/>
                    <a:pt x="401" y="737"/>
                    <a:pt x="401" y="738"/>
                  </a:cubicBezTo>
                  <a:cubicBezTo>
                    <a:pt x="401" y="740"/>
                    <a:pt x="401" y="740"/>
                    <a:pt x="401" y="740"/>
                  </a:cubicBezTo>
                  <a:cubicBezTo>
                    <a:pt x="401" y="741"/>
                    <a:pt x="401" y="742"/>
                    <a:pt x="400" y="742"/>
                  </a:cubicBezTo>
                  <a:cubicBezTo>
                    <a:pt x="396" y="744"/>
                    <a:pt x="396" y="744"/>
                    <a:pt x="396" y="744"/>
                  </a:cubicBezTo>
                  <a:cubicBezTo>
                    <a:pt x="398" y="745"/>
                    <a:pt x="398" y="745"/>
                    <a:pt x="398" y="745"/>
                  </a:cubicBezTo>
                  <a:cubicBezTo>
                    <a:pt x="400" y="746"/>
                    <a:pt x="400" y="746"/>
                    <a:pt x="400" y="746"/>
                  </a:cubicBezTo>
                  <a:cubicBezTo>
                    <a:pt x="402" y="748"/>
                    <a:pt x="401" y="750"/>
                    <a:pt x="401" y="751"/>
                  </a:cubicBezTo>
                  <a:cubicBezTo>
                    <a:pt x="401" y="751"/>
                    <a:pt x="401" y="751"/>
                    <a:pt x="401" y="751"/>
                  </a:cubicBezTo>
                  <a:cubicBezTo>
                    <a:pt x="402" y="751"/>
                    <a:pt x="402" y="751"/>
                    <a:pt x="402" y="751"/>
                  </a:cubicBezTo>
                  <a:cubicBezTo>
                    <a:pt x="403" y="751"/>
                    <a:pt x="404" y="752"/>
                    <a:pt x="404" y="753"/>
                  </a:cubicBezTo>
                  <a:cubicBezTo>
                    <a:pt x="404" y="759"/>
                    <a:pt x="404" y="759"/>
                    <a:pt x="404" y="759"/>
                  </a:cubicBezTo>
                  <a:cubicBezTo>
                    <a:pt x="405" y="759"/>
                    <a:pt x="405" y="759"/>
                    <a:pt x="405" y="759"/>
                  </a:cubicBezTo>
                  <a:cubicBezTo>
                    <a:pt x="414" y="759"/>
                    <a:pt x="414" y="759"/>
                    <a:pt x="414" y="759"/>
                  </a:cubicBezTo>
                  <a:cubicBezTo>
                    <a:pt x="415" y="760"/>
                    <a:pt x="415" y="760"/>
                    <a:pt x="415" y="760"/>
                  </a:cubicBezTo>
                  <a:cubicBezTo>
                    <a:pt x="417" y="762"/>
                    <a:pt x="417" y="762"/>
                    <a:pt x="417" y="762"/>
                  </a:cubicBezTo>
                  <a:cubicBezTo>
                    <a:pt x="417" y="762"/>
                    <a:pt x="417" y="762"/>
                    <a:pt x="417" y="762"/>
                  </a:cubicBezTo>
                  <a:cubicBezTo>
                    <a:pt x="418" y="762"/>
                    <a:pt x="418" y="762"/>
                    <a:pt x="419" y="763"/>
                  </a:cubicBezTo>
                  <a:cubicBezTo>
                    <a:pt x="421" y="765"/>
                    <a:pt x="421" y="765"/>
                    <a:pt x="421" y="765"/>
                  </a:cubicBezTo>
                  <a:cubicBezTo>
                    <a:pt x="424" y="767"/>
                    <a:pt x="424" y="767"/>
                    <a:pt x="424" y="767"/>
                  </a:cubicBezTo>
                  <a:cubicBezTo>
                    <a:pt x="425" y="767"/>
                    <a:pt x="425" y="768"/>
                    <a:pt x="425" y="769"/>
                  </a:cubicBezTo>
                  <a:cubicBezTo>
                    <a:pt x="425" y="770"/>
                    <a:pt x="425" y="770"/>
                    <a:pt x="425" y="770"/>
                  </a:cubicBezTo>
                  <a:cubicBezTo>
                    <a:pt x="426" y="770"/>
                    <a:pt x="426" y="770"/>
                    <a:pt x="426" y="770"/>
                  </a:cubicBezTo>
                  <a:cubicBezTo>
                    <a:pt x="428" y="773"/>
                    <a:pt x="428" y="773"/>
                    <a:pt x="428" y="773"/>
                  </a:cubicBezTo>
                  <a:cubicBezTo>
                    <a:pt x="428" y="773"/>
                    <a:pt x="429" y="774"/>
                    <a:pt x="428" y="774"/>
                  </a:cubicBezTo>
                  <a:cubicBezTo>
                    <a:pt x="428" y="775"/>
                    <a:pt x="428" y="775"/>
                    <a:pt x="427" y="776"/>
                  </a:cubicBezTo>
                  <a:cubicBezTo>
                    <a:pt x="424" y="777"/>
                    <a:pt x="423" y="777"/>
                    <a:pt x="423" y="777"/>
                  </a:cubicBezTo>
                  <a:cubicBezTo>
                    <a:pt x="420" y="777"/>
                    <a:pt x="420" y="777"/>
                    <a:pt x="420" y="777"/>
                  </a:cubicBezTo>
                  <a:cubicBezTo>
                    <a:pt x="420" y="778"/>
                    <a:pt x="420" y="778"/>
                    <a:pt x="419" y="779"/>
                  </a:cubicBezTo>
                  <a:cubicBezTo>
                    <a:pt x="419" y="780"/>
                    <a:pt x="418" y="781"/>
                    <a:pt x="418" y="782"/>
                  </a:cubicBezTo>
                  <a:cubicBezTo>
                    <a:pt x="418" y="782"/>
                    <a:pt x="417" y="784"/>
                    <a:pt x="417" y="785"/>
                  </a:cubicBezTo>
                  <a:cubicBezTo>
                    <a:pt x="417" y="786"/>
                    <a:pt x="417" y="786"/>
                    <a:pt x="417" y="786"/>
                  </a:cubicBezTo>
                  <a:cubicBezTo>
                    <a:pt x="413" y="795"/>
                    <a:pt x="413" y="795"/>
                    <a:pt x="413" y="795"/>
                  </a:cubicBezTo>
                  <a:cubicBezTo>
                    <a:pt x="412" y="799"/>
                    <a:pt x="412" y="799"/>
                    <a:pt x="412" y="799"/>
                  </a:cubicBezTo>
                  <a:cubicBezTo>
                    <a:pt x="412" y="799"/>
                    <a:pt x="412" y="799"/>
                    <a:pt x="412" y="799"/>
                  </a:cubicBezTo>
                  <a:cubicBezTo>
                    <a:pt x="410" y="804"/>
                    <a:pt x="410" y="804"/>
                    <a:pt x="410" y="804"/>
                  </a:cubicBezTo>
                  <a:cubicBezTo>
                    <a:pt x="410" y="805"/>
                    <a:pt x="409" y="805"/>
                    <a:pt x="408" y="805"/>
                  </a:cubicBezTo>
                  <a:cubicBezTo>
                    <a:pt x="408" y="805"/>
                    <a:pt x="408" y="805"/>
                    <a:pt x="408" y="805"/>
                  </a:cubicBezTo>
                  <a:cubicBezTo>
                    <a:pt x="408" y="806"/>
                    <a:pt x="407" y="807"/>
                    <a:pt x="407" y="807"/>
                  </a:cubicBezTo>
                  <a:cubicBezTo>
                    <a:pt x="407" y="808"/>
                    <a:pt x="407" y="808"/>
                    <a:pt x="407" y="808"/>
                  </a:cubicBezTo>
                  <a:cubicBezTo>
                    <a:pt x="408" y="809"/>
                    <a:pt x="407" y="810"/>
                    <a:pt x="405" y="811"/>
                  </a:cubicBezTo>
                  <a:cubicBezTo>
                    <a:pt x="401" y="812"/>
                    <a:pt x="401" y="812"/>
                    <a:pt x="401" y="812"/>
                  </a:cubicBezTo>
                  <a:cubicBezTo>
                    <a:pt x="401" y="812"/>
                    <a:pt x="401" y="812"/>
                    <a:pt x="401" y="812"/>
                  </a:cubicBezTo>
                  <a:cubicBezTo>
                    <a:pt x="400" y="812"/>
                    <a:pt x="400" y="812"/>
                    <a:pt x="400" y="812"/>
                  </a:cubicBezTo>
                  <a:cubicBezTo>
                    <a:pt x="400" y="819"/>
                    <a:pt x="400" y="819"/>
                    <a:pt x="400" y="819"/>
                  </a:cubicBezTo>
                  <a:cubicBezTo>
                    <a:pt x="401" y="821"/>
                    <a:pt x="401" y="821"/>
                    <a:pt x="401" y="821"/>
                  </a:cubicBezTo>
                  <a:cubicBezTo>
                    <a:pt x="402" y="821"/>
                    <a:pt x="402" y="821"/>
                    <a:pt x="402" y="821"/>
                  </a:cubicBezTo>
                  <a:cubicBezTo>
                    <a:pt x="402" y="821"/>
                    <a:pt x="403" y="821"/>
                    <a:pt x="403" y="820"/>
                  </a:cubicBezTo>
                  <a:cubicBezTo>
                    <a:pt x="403" y="820"/>
                    <a:pt x="403" y="820"/>
                    <a:pt x="404" y="820"/>
                  </a:cubicBezTo>
                  <a:cubicBezTo>
                    <a:pt x="404" y="820"/>
                    <a:pt x="405" y="819"/>
                    <a:pt x="406" y="819"/>
                  </a:cubicBezTo>
                  <a:cubicBezTo>
                    <a:pt x="407" y="818"/>
                    <a:pt x="408" y="817"/>
                    <a:pt x="408" y="817"/>
                  </a:cubicBezTo>
                  <a:cubicBezTo>
                    <a:pt x="408" y="816"/>
                    <a:pt x="409" y="816"/>
                    <a:pt x="409" y="815"/>
                  </a:cubicBezTo>
                  <a:cubicBezTo>
                    <a:pt x="410" y="815"/>
                    <a:pt x="411" y="814"/>
                    <a:pt x="411" y="814"/>
                  </a:cubicBezTo>
                  <a:cubicBezTo>
                    <a:pt x="413" y="812"/>
                    <a:pt x="413" y="812"/>
                    <a:pt x="413" y="812"/>
                  </a:cubicBezTo>
                  <a:cubicBezTo>
                    <a:pt x="415" y="811"/>
                    <a:pt x="415" y="811"/>
                    <a:pt x="415" y="811"/>
                  </a:cubicBezTo>
                  <a:cubicBezTo>
                    <a:pt x="415" y="811"/>
                    <a:pt x="415" y="811"/>
                    <a:pt x="415" y="811"/>
                  </a:cubicBezTo>
                  <a:cubicBezTo>
                    <a:pt x="418" y="810"/>
                    <a:pt x="418" y="810"/>
                    <a:pt x="418" y="810"/>
                  </a:cubicBezTo>
                  <a:cubicBezTo>
                    <a:pt x="419" y="810"/>
                    <a:pt x="419" y="810"/>
                    <a:pt x="419" y="810"/>
                  </a:cubicBezTo>
                  <a:cubicBezTo>
                    <a:pt x="421" y="811"/>
                    <a:pt x="421" y="811"/>
                    <a:pt x="421" y="811"/>
                  </a:cubicBezTo>
                  <a:cubicBezTo>
                    <a:pt x="421" y="811"/>
                    <a:pt x="421" y="811"/>
                    <a:pt x="421" y="811"/>
                  </a:cubicBezTo>
                  <a:cubicBezTo>
                    <a:pt x="424" y="812"/>
                    <a:pt x="424" y="812"/>
                    <a:pt x="424" y="812"/>
                  </a:cubicBezTo>
                  <a:cubicBezTo>
                    <a:pt x="424" y="813"/>
                    <a:pt x="425" y="813"/>
                    <a:pt x="425" y="814"/>
                  </a:cubicBezTo>
                  <a:cubicBezTo>
                    <a:pt x="425" y="815"/>
                    <a:pt x="425" y="815"/>
                    <a:pt x="425" y="815"/>
                  </a:cubicBezTo>
                  <a:cubicBezTo>
                    <a:pt x="425" y="815"/>
                    <a:pt x="425" y="815"/>
                    <a:pt x="426" y="815"/>
                  </a:cubicBezTo>
                  <a:cubicBezTo>
                    <a:pt x="427" y="817"/>
                    <a:pt x="425" y="819"/>
                    <a:pt x="424" y="820"/>
                  </a:cubicBezTo>
                  <a:cubicBezTo>
                    <a:pt x="423" y="822"/>
                    <a:pt x="423" y="822"/>
                    <a:pt x="423" y="822"/>
                  </a:cubicBezTo>
                  <a:cubicBezTo>
                    <a:pt x="422" y="824"/>
                    <a:pt x="422" y="824"/>
                    <a:pt x="421" y="824"/>
                  </a:cubicBezTo>
                  <a:cubicBezTo>
                    <a:pt x="419" y="825"/>
                    <a:pt x="418" y="825"/>
                    <a:pt x="417" y="825"/>
                  </a:cubicBezTo>
                  <a:cubicBezTo>
                    <a:pt x="416" y="826"/>
                    <a:pt x="416" y="826"/>
                    <a:pt x="416" y="826"/>
                  </a:cubicBezTo>
                  <a:cubicBezTo>
                    <a:pt x="415" y="827"/>
                    <a:pt x="415" y="827"/>
                    <a:pt x="415" y="827"/>
                  </a:cubicBezTo>
                  <a:cubicBezTo>
                    <a:pt x="414" y="827"/>
                    <a:pt x="414" y="827"/>
                    <a:pt x="414" y="827"/>
                  </a:cubicBezTo>
                  <a:cubicBezTo>
                    <a:pt x="412" y="829"/>
                    <a:pt x="412" y="829"/>
                    <a:pt x="412" y="829"/>
                  </a:cubicBezTo>
                  <a:cubicBezTo>
                    <a:pt x="412" y="830"/>
                    <a:pt x="411" y="830"/>
                    <a:pt x="411" y="830"/>
                  </a:cubicBezTo>
                  <a:cubicBezTo>
                    <a:pt x="402" y="830"/>
                    <a:pt x="402" y="830"/>
                    <a:pt x="402" y="830"/>
                  </a:cubicBezTo>
                  <a:cubicBezTo>
                    <a:pt x="401" y="830"/>
                    <a:pt x="401" y="830"/>
                    <a:pt x="401" y="830"/>
                  </a:cubicBezTo>
                  <a:cubicBezTo>
                    <a:pt x="399" y="832"/>
                    <a:pt x="397" y="833"/>
                    <a:pt x="397" y="833"/>
                  </a:cubicBezTo>
                  <a:cubicBezTo>
                    <a:pt x="392" y="835"/>
                    <a:pt x="392" y="835"/>
                    <a:pt x="392" y="835"/>
                  </a:cubicBezTo>
                  <a:cubicBezTo>
                    <a:pt x="390" y="837"/>
                    <a:pt x="390" y="837"/>
                    <a:pt x="390" y="837"/>
                  </a:cubicBezTo>
                  <a:cubicBezTo>
                    <a:pt x="390" y="838"/>
                    <a:pt x="390" y="838"/>
                    <a:pt x="390" y="838"/>
                  </a:cubicBezTo>
                  <a:cubicBezTo>
                    <a:pt x="387" y="839"/>
                    <a:pt x="387" y="839"/>
                    <a:pt x="387" y="839"/>
                  </a:cubicBezTo>
                  <a:cubicBezTo>
                    <a:pt x="387" y="840"/>
                    <a:pt x="387" y="840"/>
                    <a:pt x="386" y="840"/>
                  </a:cubicBezTo>
                  <a:cubicBezTo>
                    <a:pt x="388" y="840"/>
                    <a:pt x="388" y="840"/>
                    <a:pt x="388" y="840"/>
                  </a:cubicBezTo>
                  <a:cubicBezTo>
                    <a:pt x="385" y="844"/>
                    <a:pt x="383" y="848"/>
                    <a:pt x="390" y="849"/>
                  </a:cubicBezTo>
                  <a:cubicBezTo>
                    <a:pt x="390" y="849"/>
                    <a:pt x="390" y="849"/>
                    <a:pt x="390" y="850"/>
                  </a:cubicBezTo>
                  <a:cubicBezTo>
                    <a:pt x="391" y="850"/>
                    <a:pt x="391" y="850"/>
                    <a:pt x="391" y="850"/>
                  </a:cubicBezTo>
                  <a:cubicBezTo>
                    <a:pt x="392" y="850"/>
                    <a:pt x="392" y="850"/>
                    <a:pt x="392" y="850"/>
                  </a:cubicBezTo>
                  <a:cubicBezTo>
                    <a:pt x="394" y="851"/>
                    <a:pt x="394" y="851"/>
                    <a:pt x="394" y="851"/>
                  </a:cubicBezTo>
                  <a:cubicBezTo>
                    <a:pt x="394" y="851"/>
                    <a:pt x="394" y="851"/>
                    <a:pt x="395" y="851"/>
                  </a:cubicBezTo>
                  <a:cubicBezTo>
                    <a:pt x="396" y="853"/>
                    <a:pt x="396" y="853"/>
                    <a:pt x="396" y="853"/>
                  </a:cubicBezTo>
                  <a:cubicBezTo>
                    <a:pt x="397" y="853"/>
                    <a:pt x="397" y="853"/>
                    <a:pt x="397" y="853"/>
                  </a:cubicBezTo>
                  <a:cubicBezTo>
                    <a:pt x="398" y="853"/>
                    <a:pt x="399" y="853"/>
                    <a:pt x="399" y="854"/>
                  </a:cubicBezTo>
                  <a:cubicBezTo>
                    <a:pt x="400" y="857"/>
                    <a:pt x="400" y="857"/>
                    <a:pt x="400" y="857"/>
                  </a:cubicBezTo>
                  <a:cubicBezTo>
                    <a:pt x="402" y="858"/>
                    <a:pt x="402" y="858"/>
                    <a:pt x="402" y="858"/>
                  </a:cubicBezTo>
                  <a:cubicBezTo>
                    <a:pt x="402" y="858"/>
                    <a:pt x="402" y="858"/>
                    <a:pt x="402" y="858"/>
                  </a:cubicBezTo>
                  <a:cubicBezTo>
                    <a:pt x="403" y="860"/>
                    <a:pt x="403" y="860"/>
                    <a:pt x="403" y="860"/>
                  </a:cubicBezTo>
                  <a:cubicBezTo>
                    <a:pt x="405" y="860"/>
                    <a:pt x="406" y="861"/>
                    <a:pt x="406" y="861"/>
                  </a:cubicBezTo>
                  <a:cubicBezTo>
                    <a:pt x="407" y="861"/>
                    <a:pt x="407" y="861"/>
                    <a:pt x="407" y="862"/>
                  </a:cubicBezTo>
                  <a:cubicBezTo>
                    <a:pt x="408" y="863"/>
                    <a:pt x="408" y="863"/>
                    <a:pt x="408" y="863"/>
                  </a:cubicBezTo>
                  <a:cubicBezTo>
                    <a:pt x="409" y="863"/>
                    <a:pt x="409" y="863"/>
                    <a:pt x="409" y="863"/>
                  </a:cubicBezTo>
                  <a:cubicBezTo>
                    <a:pt x="412" y="865"/>
                    <a:pt x="412" y="865"/>
                    <a:pt x="412" y="865"/>
                  </a:cubicBezTo>
                  <a:cubicBezTo>
                    <a:pt x="412" y="865"/>
                    <a:pt x="412" y="865"/>
                    <a:pt x="412" y="865"/>
                  </a:cubicBezTo>
                  <a:cubicBezTo>
                    <a:pt x="415" y="865"/>
                    <a:pt x="417" y="865"/>
                    <a:pt x="417" y="865"/>
                  </a:cubicBezTo>
                  <a:cubicBezTo>
                    <a:pt x="419" y="866"/>
                    <a:pt x="419" y="866"/>
                    <a:pt x="419" y="866"/>
                  </a:cubicBezTo>
                  <a:cubicBezTo>
                    <a:pt x="426" y="866"/>
                    <a:pt x="426" y="866"/>
                    <a:pt x="426" y="866"/>
                  </a:cubicBezTo>
                  <a:cubicBezTo>
                    <a:pt x="434" y="871"/>
                    <a:pt x="440" y="870"/>
                    <a:pt x="440" y="870"/>
                  </a:cubicBezTo>
                  <a:cubicBezTo>
                    <a:pt x="439" y="870"/>
                    <a:pt x="439" y="870"/>
                    <a:pt x="438" y="871"/>
                  </a:cubicBezTo>
                  <a:cubicBezTo>
                    <a:pt x="437" y="872"/>
                    <a:pt x="436" y="873"/>
                    <a:pt x="436" y="873"/>
                  </a:cubicBezTo>
                  <a:cubicBezTo>
                    <a:pt x="436" y="873"/>
                    <a:pt x="436" y="873"/>
                    <a:pt x="436" y="873"/>
                  </a:cubicBezTo>
                  <a:cubicBezTo>
                    <a:pt x="435" y="874"/>
                    <a:pt x="435" y="875"/>
                    <a:pt x="434" y="875"/>
                  </a:cubicBezTo>
                  <a:cubicBezTo>
                    <a:pt x="433" y="877"/>
                    <a:pt x="432" y="877"/>
                    <a:pt x="432" y="877"/>
                  </a:cubicBezTo>
                  <a:cubicBezTo>
                    <a:pt x="431" y="877"/>
                    <a:pt x="431" y="877"/>
                    <a:pt x="431" y="877"/>
                  </a:cubicBezTo>
                  <a:cubicBezTo>
                    <a:pt x="431" y="877"/>
                    <a:pt x="431" y="877"/>
                    <a:pt x="430" y="877"/>
                  </a:cubicBezTo>
                  <a:cubicBezTo>
                    <a:pt x="429" y="879"/>
                    <a:pt x="429" y="879"/>
                    <a:pt x="429" y="879"/>
                  </a:cubicBezTo>
                  <a:cubicBezTo>
                    <a:pt x="429" y="879"/>
                    <a:pt x="429" y="879"/>
                    <a:pt x="429" y="880"/>
                  </a:cubicBezTo>
                  <a:cubicBezTo>
                    <a:pt x="429" y="880"/>
                    <a:pt x="429" y="880"/>
                    <a:pt x="428" y="881"/>
                  </a:cubicBezTo>
                  <a:cubicBezTo>
                    <a:pt x="429" y="882"/>
                    <a:pt x="430" y="883"/>
                    <a:pt x="431" y="884"/>
                  </a:cubicBezTo>
                  <a:cubicBezTo>
                    <a:pt x="432" y="883"/>
                    <a:pt x="432" y="883"/>
                    <a:pt x="433" y="883"/>
                  </a:cubicBezTo>
                  <a:cubicBezTo>
                    <a:pt x="434" y="883"/>
                    <a:pt x="435" y="883"/>
                    <a:pt x="436" y="884"/>
                  </a:cubicBezTo>
                  <a:cubicBezTo>
                    <a:pt x="436" y="884"/>
                    <a:pt x="437" y="884"/>
                    <a:pt x="437" y="885"/>
                  </a:cubicBezTo>
                  <a:cubicBezTo>
                    <a:pt x="438" y="885"/>
                    <a:pt x="438" y="886"/>
                    <a:pt x="438" y="887"/>
                  </a:cubicBezTo>
                  <a:cubicBezTo>
                    <a:pt x="438" y="887"/>
                    <a:pt x="438" y="888"/>
                    <a:pt x="437" y="888"/>
                  </a:cubicBezTo>
                  <a:cubicBezTo>
                    <a:pt x="435" y="890"/>
                    <a:pt x="435" y="890"/>
                    <a:pt x="435" y="890"/>
                  </a:cubicBezTo>
                  <a:cubicBezTo>
                    <a:pt x="434" y="891"/>
                    <a:pt x="432" y="892"/>
                    <a:pt x="431" y="892"/>
                  </a:cubicBezTo>
                  <a:cubicBezTo>
                    <a:pt x="430" y="892"/>
                    <a:pt x="430" y="892"/>
                    <a:pt x="430" y="892"/>
                  </a:cubicBezTo>
                  <a:cubicBezTo>
                    <a:pt x="429" y="892"/>
                    <a:pt x="426" y="893"/>
                    <a:pt x="423" y="894"/>
                  </a:cubicBezTo>
                  <a:cubicBezTo>
                    <a:pt x="418" y="895"/>
                    <a:pt x="418" y="895"/>
                    <a:pt x="418" y="895"/>
                  </a:cubicBezTo>
                  <a:cubicBezTo>
                    <a:pt x="418" y="897"/>
                    <a:pt x="418" y="897"/>
                    <a:pt x="418" y="897"/>
                  </a:cubicBezTo>
                  <a:cubicBezTo>
                    <a:pt x="417" y="899"/>
                    <a:pt x="417" y="899"/>
                    <a:pt x="417" y="899"/>
                  </a:cubicBezTo>
                  <a:cubicBezTo>
                    <a:pt x="417" y="900"/>
                    <a:pt x="416" y="900"/>
                    <a:pt x="416" y="900"/>
                  </a:cubicBezTo>
                  <a:cubicBezTo>
                    <a:pt x="415" y="902"/>
                    <a:pt x="415" y="903"/>
                    <a:pt x="415" y="903"/>
                  </a:cubicBezTo>
                  <a:cubicBezTo>
                    <a:pt x="415" y="903"/>
                    <a:pt x="415" y="903"/>
                    <a:pt x="414" y="904"/>
                  </a:cubicBezTo>
                  <a:cubicBezTo>
                    <a:pt x="412" y="910"/>
                    <a:pt x="412" y="910"/>
                    <a:pt x="412" y="910"/>
                  </a:cubicBezTo>
                  <a:cubicBezTo>
                    <a:pt x="413" y="911"/>
                    <a:pt x="414" y="911"/>
                    <a:pt x="416" y="912"/>
                  </a:cubicBezTo>
                  <a:cubicBezTo>
                    <a:pt x="417" y="913"/>
                    <a:pt x="418" y="914"/>
                    <a:pt x="417" y="915"/>
                  </a:cubicBezTo>
                  <a:cubicBezTo>
                    <a:pt x="417" y="916"/>
                    <a:pt x="417" y="916"/>
                    <a:pt x="417" y="916"/>
                  </a:cubicBezTo>
                  <a:cubicBezTo>
                    <a:pt x="417" y="917"/>
                    <a:pt x="416" y="918"/>
                    <a:pt x="416" y="918"/>
                  </a:cubicBezTo>
                  <a:cubicBezTo>
                    <a:pt x="415" y="919"/>
                    <a:pt x="415" y="919"/>
                    <a:pt x="414" y="919"/>
                  </a:cubicBezTo>
                  <a:cubicBezTo>
                    <a:pt x="413" y="921"/>
                    <a:pt x="413" y="921"/>
                    <a:pt x="413" y="921"/>
                  </a:cubicBezTo>
                  <a:cubicBezTo>
                    <a:pt x="412" y="921"/>
                    <a:pt x="412" y="921"/>
                    <a:pt x="411" y="921"/>
                  </a:cubicBezTo>
                  <a:cubicBezTo>
                    <a:pt x="409" y="921"/>
                    <a:pt x="409" y="921"/>
                    <a:pt x="409" y="921"/>
                  </a:cubicBezTo>
                  <a:cubicBezTo>
                    <a:pt x="409" y="922"/>
                    <a:pt x="409" y="922"/>
                    <a:pt x="409" y="922"/>
                  </a:cubicBezTo>
                  <a:cubicBezTo>
                    <a:pt x="410" y="923"/>
                    <a:pt x="411" y="924"/>
                    <a:pt x="410" y="925"/>
                  </a:cubicBezTo>
                  <a:cubicBezTo>
                    <a:pt x="410" y="925"/>
                    <a:pt x="410" y="925"/>
                    <a:pt x="410" y="926"/>
                  </a:cubicBezTo>
                  <a:cubicBezTo>
                    <a:pt x="410" y="927"/>
                    <a:pt x="410" y="927"/>
                    <a:pt x="410" y="928"/>
                  </a:cubicBezTo>
                  <a:cubicBezTo>
                    <a:pt x="410" y="928"/>
                    <a:pt x="410" y="928"/>
                    <a:pt x="409" y="929"/>
                  </a:cubicBezTo>
                  <a:cubicBezTo>
                    <a:pt x="409" y="929"/>
                    <a:pt x="409" y="931"/>
                    <a:pt x="409" y="932"/>
                  </a:cubicBezTo>
                  <a:cubicBezTo>
                    <a:pt x="409" y="933"/>
                    <a:pt x="409" y="933"/>
                    <a:pt x="409" y="934"/>
                  </a:cubicBezTo>
                  <a:cubicBezTo>
                    <a:pt x="410" y="935"/>
                    <a:pt x="410" y="936"/>
                    <a:pt x="411" y="938"/>
                  </a:cubicBezTo>
                  <a:cubicBezTo>
                    <a:pt x="411" y="938"/>
                    <a:pt x="411" y="938"/>
                    <a:pt x="411" y="938"/>
                  </a:cubicBezTo>
                  <a:cubicBezTo>
                    <a:pt x="411" y="938"/>
                    <a:pt x="411" y="938"/>
                    <a:pt x="411" y="939"/>
                  </a:cubicBezTo>
                  <a:cubicBezTo>
                    <a:pt x="412" y="939"/>
                    <a:pt x="412" y="940"/>
                    <a:pt x="412" y="940"/>
                  </a:cubicBezTo>
                  <a:cubicBezTo>
                    <a:pt x="413" y="940"/>
                    <a:pt x="413" y="941"/>
                    <a:pt x="414" y="942"/>
                  </a:cubicBezTo>
                  <a:cubicBezTo>
                    <a:pt x="414" y="943"/>
                    <a:pt x="414" y="944"/>
                    <a:pt x="414" y="945"/>
                  </a:cubicBezTo>
                  <a:cubicBezTo>
                    <a:pt x="414" y="950"/>
                    <a:pt x="414" y="950"/>
                    <a:pt x="414" y="950"/>
                  </a:cubicBezTo>
                  <a:cubicBezTo>
                    <a:pt x="414" y="950"/>
                    <a:pt x="415" y="952"/>
                    <a:pt x="416" y="953"/>
                  </a:cubicBezTo>
                  <a:cubicBezTo>
                    <a:pt x="416" y="953"/>
                    <a:pt x="417" y="955"/>
                    <a:pt x="419" y="958"/>
                  </a:cubicBezTo>
                  <a:cubicBezTo>
                    <a:pt x="419" y="959"/>
                    <a:pt x="422" y="961"/>
                    <a:pt x="422" y="961"/>
                  </a:cubicBezTo>
                  <a:cubicBezTo>
                    <a:pt x="422" y="961"/>
                    <a:pt x="422" y="961"/>
                    <a:pt x="422" y="961"/>
                  </a:cubicBezTo>
                  <a:cubicBezTo>
                    <a:pt x="424" y="963"/>
                    <a:pt x="424" y="963"/>
                    <a:pt x="424" y="963"/>
                  </a:cubicBezTo>
                  <a:cubicBezTo>
                    <a:pt x="424" y="965"/>
                    <a:pt x="425" y="965"/>
                    <a:pt x="425" y="965"/>
                  </a:cubicBezTo>
                  <a:cubicBezTo>
                    <a:pt x="426" y="965"/>
                    <a:pt x="427" y="966"/>
                    <a:pt x="427" y="967"/>
                  </a:cubicBezTo>
                  <a:cubicBezTo>
                    <a:pt x="427" y="968"/>
                    <a:pt x="427" y="968"/>
                    <a:pt x="427" y="968"/>
                  </a:cubicBezTo>
                  <a:cubicBezTo>
                    <a:pt x="428" y="969"/>
                    <a:pt x="428" y="969"/>
                    <a:pt x="428" y="969"/>
                  </a:cubicBezTo>
                  <a:cubicBezTo>
                    <a:pt x="428" y="969"/>
                    <a:pt x="428" y="969"/>
                    <a:pt x="428" y="969"/>
                  </a:cubicBezTo>
                  <a:cubicBezTo>
                    <a:pt x="428" y="969"/>
                    <a:pt x="429" y="970"/>
                    <a:pt x="429" y="971"/>
                  </a:cubicBezTo>
                  <a:cubicBezTo>
                    <a:pt x="429" y="971"/>
                    <a:pt x="429" y="971"/>
                    <a:pt x="429" y="971"/>
                  </a:cubicBezTo>
                  <a:cubicBezTo>
                    <a:pt x="431" y="971"/>
                    <a:pt x="431" y="971"/>
                    <a:pt x="431" y="971"/>
                  </a:cubicBezTo>
                  <a:cubicBezTo>
                    <a:pt x="432" y="971"/>
                    <a:pt x="433" y="971"/>
                    <a:pt x="433" y="972"/>
                  </a:cubicBezTo>
                  <a:cubicBezTo>
                    <a:pt x="433" y="973"/>
                    <a:pt x="434" y="974"/>
                    <a:pt x="434" y="974"/>
                  </a:cubicBezTo>
                  <a:cubicBezTo>
                    <a:pt x="435" y="974"/>
                    <a:pt x="435" y="974"/>
                    <a:pt x="435" y="974"/>
                  </a:cubicBezTo>
                  <a:cubicBezTo>
                    <a:pt x="438" y="974"/>
                    <a:pt x="438" y="974"/>
                    <a:pt x="438" y="974"/>
                  </a:cubicBezTo>
                  <a:cubicBezTo>
                    <a:pt x="438" y="973"/>
                    <a:pt x="440" y="973"/>
                    <a:pt x="442" y="972"/>
                  </a:cubicBezTo>
                  <a:cubicBezTo>
                    <a:pt x="443" y="972"/>
                    <a:pt x="443" y="972"/>
                    <a:pt x="443" y="972"/>
                  </a:cubicBezTo>
                  <a:cubicBezTo>
                    <a:pt x="443" y="971"/>
                    <a:pt x="443" y="971"/>
                    <a:pt x="443" y="971"/>
                  </a:cubicBezTo>
                  <a:cubicBezTo>
                    <a:pt x="444" y="971"/>
                    <a:pt x="444" y="971"/>
                    <a:pt x="445" y="971"/>
                  </a:cubicBezTo>
                  <a:cubicBezTo>
                    <a:pt x="450" y="971"/>
                    <a:pt x="450" y="971"/>
                    <a:pt x="450" y="971"/>
                  </a:cubicBezTo>
                  <a:cubicBezTo>
                    <a:pt x="450" y="971"/>
                    <a:pt x="450" y="971"/>
                    <a:pt x="451" y="971"/>
                  </a:cubicBezTo>
                  <a:cubicBezTo>
                    <a:pt x="451" y="971"/>
                    <a:pt x="452" y="972"/>
                    <a:pt x="454" y="973"/>
                  </a:cubicBezTo>
                  <a:cubicBezTo>
                    <a:pt x="455" y="974"/>
                    <a:pt x="455" y="974"/>
                    <a:pt x="455" y="974"/>
                  </a:cubicBezTo>
                  <a:cubicBezTo>
                    <a:pt x="456" y="974"/>
                    <a:pt x="456" y="974"/>
                    <a:pt x="456" y="974"/>
                  </a:cubicBezTo>
                  <a:cubicBezTo>
                    <a:pt x="456" y="974"/>
                    <a:pt x="457" y="974"/>
                    <a:pt x="457" y="975"/>
                  </a:cubicBezTo>
                  <a:cubicBezTo>
                    <a:pt x="457" y="975"/>
                    <a:pt x="457" y="975"/>
                    <a:pt x="458" y="975"/>
                  </a:cubicBezTo>
                  <a:cubicBezTo>
                    <a:pt x="459" y="976"/>
                    <a:pt x="460" y="977"/>
                    <a:pt x="460" y="977"/>
                  </a:cubicBezTo>
                  <a:cubicBezTo>
                    <a:pt x="460" y="977"/>
                    <a:pt x="463" y="979"/>
                    <a:pt x="464" y="981"/>
                  </a:cubicBezTo>
                  <a:cubicBezTo>
                    <a:pt x="465" y="981"/>
                    <a:pt x="465" y="981"/>
                    <a:pt x="465" y="981"/>
                  </a:cubicBezTo>
                  <a:cubicBezTo>
                    <a:pt x="467" y="982"/>
                    <a:pt x="467" y="984"/>
                    <a:pt x="467" y="984"/>
                  </a:cubicBezTo>
                  <a:cubicBezTo>
                    <a:pt x="467" y="985"/>
                    <a:pt x="467" y="986"/>
                    <a:pt x="468" y="986"/>
                  </a:cubicBezTo>
                  <a:cubicBezTo>
                    <a:pt x="469" y="988"/>
                    <a:pt x="469" y="989"/>
                    <a:pt x="468" y="990"/>
                  </a:cubicBezTo>
                  <a:cubicBezTo>
                    <a:pt x="469" y="991"/>
                    <a:pt x="469" y="991"/>
                    <a:pt x="469" y="991"/>
                  </a:cubicBezTo>
                  <a:cubicBezTo>
                    <a:pt x="470" y="992"/>
                    <a:pt x="470" y="992"/>
                    <a:pt x="471" y="992"/>
                  </a:cubicBezTo>
                  <a:cubicBezTo>
                    <a:pt x="471" y="992"/>
                    <a:pt x="471" y="992"/>
                    <a:pt x="471" y="992"/>
                  </a:cubicBezTo>
                  <a:cubicBezTo>
                    <a:pt x="471" y="992"/>
                    <a:pt x="472" y="992"/>
                    <a:pt x="473" y="992"/>
                  </a:cubicBezTo>
                  <a:cubicBezTo>
                    <a:pt x="474" y="992"/>
                    <a:pt x="474" y="992"/>
                    <a:pt x="475" y="992"/>
                  </a:cubicBezTo>
                  <a:cubicBezTo>
                    <a:pt x="475" y="992"/>
                    <a:pt x="476" y="992"/>
                    <a:pt x="478" y="992"/>
                  </a:cubicBezTo>
                  <a:cubicBezTo>
                    <a:pt x="479" y="993"/>
                    <a:pt x="479" y="993"/>
                    <a:pt x="480" y="993"/>
                  </a:cubicBezTo>
                  <a:cubicBezTo>
                    <a:pt x="481" y="994"/>
                    <a:pt x="481" y="994"/>
                    <a:pt x="481" y="994"/>
                  </a:cubicBezTo>
                  <a:cubicBezTo>
                    <a:pt x="481" y="995"/>
                    <a:pt x="481" y="995"/>
                    <a:pt x="481" y="995"/>
                  </a:cubicBezTo>
                  <a:cubicBezTo>
                    <a:pt x="481" y="995"/>
                    <a:pt x="481" y="995"/>
                    <a:pt x="482" y="995"/>
                  </a:cubicBezTo>
                  <a:cubicBezTo>
                    <a:pt x="482" y="996"/>
                    <a:pt x="482" y="996"/>
                    <a:pt x="482" y="996"/>
                  </a:cubicBezTo>
                  <a:cubicBezTo>
                    <a:pt x="483" y="996"/>
                    <a:pt x="483" y="995"/>
                    <a:pt x="483" y="995"/>
                  </a:cubicBezTo>
                  <a:cubicBezTo>
                    <a:pt x="485" y="997"/>
                    <a:pt x="487" y="999"/>
                    <a:pt x="489" y="1000"/>
                  </a:cubicBezTo>
                  <a:cubicBezTo>
                    <a:pt x="488" y="1001"/>
                    <a:pt x="488" y="1001"/>
                    <a:pt x="488" y="1001"/>
                  </a:cubicBezTo>
                  <a:cubicBezTo>
                    <a:pt x="487" y="1003"/>
                    <a:pt x="485" y="1003"/>
                    <a:pt x="484" y="1003"/>
                  </a:cubicBezTo>
                  <a:cubicBezTo>
                    <a:pt x="484" y="1004"/>
                    <a:pt x="483" y="1006"/>
                    <a:pt x="482" y="1007"/>
                  </a:cubicBezTo>
                  <a:cubicBezTo>
                    <a:pt x="481" y="1008"/>
                    <a:pt x="482" y="1010"/>
                    <a:pt x="482" y="1012"/>
                  </a:cubicBezTo>
                  <a:cubicBezTo>
                    <a:pt x="482" y="1012"/>
                    <a:pt x="482" y="1012"/>
                    <a:pt x="482" y="1012"/>
                  </a:cubicBezTo>
                  <a:cubicBezTo>
                    <a:pt x="482" y="1013"/>
                    <a:pt x="482" y="1016"/>
                    <a:pt x="481" y="1018"/>
                  </a:cubicBezTo>
                  <a:cubicBezTo>
                    <a:pt x="481" y="1019"/>
                    <a:pt x="481" y="1019"/>
                    <a:pt x="481" y="1019"/>
                  </a:cubicBezTo>
                  <a:cubicBezTo>
                    <a:pt x="481" y="1020"/>
                    <a:pt x="481" y="1020"/>
                    <a:pt x="481" y="1020"/>
                  </a:cubicBezTo>
                  <a:cubicBezTo>
                    <a:pt x="481" y="1020"/>
                    <a:pt x="481" y="1023"/>
                    <a:pt x="481" y="1026"/>
                  </a:cubicBezTo>
                  <a:cubicBezTo>
                    <a:pt x="481" y="1027"/>
                    <a:pt x="481" y="1028"/>
                    <a:pt x="481" y="1028"/>
                  </a:cubicBezTo>
                  <a:cubicBezTo>
                    <a:pt x="481" y="1029"/>
                    <a:pt x="481" y="1029"/>
                    <a:pt x="481" y="1029"/>
                  </a:cubicBezTo>
                  <a:cubicBezTo>
                    <a:pt x="481" y="1030"/>
                    <a:pt x="481" y="1031"/>
                    <a:pt x="481" y="1031"/>
                  </a:cubicBezTo>
                  <a:cubicBezTo>
                    <a:pt x="481" y="1032"/>
                    <a:pt x="481" y="1032"/>
                    <a:pt x="481" y="1032"/>
                  </a:cubicBezTo>
                  <a:cubicBezTo>
                    <a:pt x="481" y="1033"/>
                    <a:pt x="481" y="1034"/>
                    <a:pt x="481" y="1035"/>
                  </a:cubicBezTo>
                  <a:cubicBezTo>
                    <a:pt x="481" y="1036"/>
                    <a:pt x="481" y="1037"/>
                    <a:pt x="481" y="1039"/>
                  </a:cubicBezTo>
                  <a:cubicBezTo>
                    <a:pt x="481" y="1039"/>
                    <a:pt x="481" y="1039"/>
                    <a:pt x="481" y="1039"/>
                  </a:cubicBezTo>
                  <a:cubicBezTo>
                    <a:pt x="482" y="1040"/>
                    <a:pt x="482" y="1040"/>
                    <a:pt x="482" y="1041"/>
                  </a:cubicBezTo>
                  <a:cubicBezTo>
                    <a:pt x="482" y="1041"/>
                    <a:pt x="482" y="1041"/>
                    <a:pt x="482" y="1041"/>
                  </a:cubicBezTo>
                  <a:cubicBezTo>
                    <a:pt x="482" y="1048"/>
                    <a:pt x="482" y="1048"/>
                    <a:pt x="482" y="1048"/>
                  </a:cubicBezTo>
                  <a:cubicBezTo>
                    <a:pt x="483" y="1049"/>
                    <a:pt x="484" y="1049"/>
                    <a:pt x="484" y="1050"/>
                  </a:cubicBezTo>
                  <a:cubicBezTo>
                    <a:pt x="483" y="1051"/>
                    <a:pt x="483" y="1051"/>
                    <a:pt x="483" y="1051"/>
                  </a:cubicBezTo>
                  <a:cubicBezTo>
                    <a:pt x="483" y="1051"/>
                    <a:pt x="483" y="1051"/>
                    <a:pt x="483" y="1051"/>
                  </a:cubicBezTo>
                  <a:cubicBezTo>
                    <a:pt x="484" y="1050"/>
                    <a:pt x="484" y="1050"/>
                    <a:pt x="484" y="1050"/>
                  </a:cubicBezTo>
                  <a:cubicBezTo>
                    <a:pt x="488" y="1043"/>
                    <a:pt x="488" y="1043"/>
                    <a:pt x="488" y="1043"/>
                  </a:cubicBezTo>
                  <a:cubicBezTo>
                    <a:pt x="510" y="1020"/>
                    <a:pt x="510" y="1020"/>
                    <a:pt x="510" y="1020"/>
                  </a:cubicBezTo>
                  <a:cubicBezTo>
                    <a:pt x="513" y="1017"/>
                    <a:pt x="513" y="1017"/>
                    <a:pt x="513" y="1017"/>
                  </a:cubicBezTo>
                  <a:cubicBezTo>
                    <a:pt x="524" y="1008"/>
                    <a:pt x="524" y="1008"/>
                    <a:pt x="524" y="1008"/>
                  </a:cubicBezTo>
                  <a:cubicBezTo>
                    <a:pt x="525" y="1009"/>
                    <a:pt x="525" y="1009"/>
                    <a:pt x="525" y="1009"/>
                  </a:cubicBezTo>
                  <a:cubicBezTo>
                    <a:pt x="526" y="1010"/>
                    <a:pt x="526" y="1010"/>
                    <a:pt x="526" y="1010"/>
                  </a:cubicBezTo>
                  <a:cubicBezTo>
                    <a:pt x="527" y="1012"/>
                    <a:pt x="527" y="1012"/>
                    <a:pt x="527" y="1012"/>
                  </a:cubicBezTo>
                  <a:cubicBezTo>
                    <a:pt x="527" y="1013"/>
                    <a:pt x="527" y="1013"/>
                    <a:pt x="527" y="1013"/>
                  </a:cubicBezTo>
                  <a:cubicBezTo>
                    <a:pt x="526" y="1015"/>
                    <a:pt x="526" y="1015"/>
                    <a:pt x="526" y="1015"/>
                  </a:cubicBezTo>
                  <a:cubicBezTo>
                    <a:pt x="525" y="1016"/>
                    <a:pt x="525" y="1016"/>
                    <a:pt x="525" y="1016"/>
                  </a:cubicBezTo>
                  <a:cubicBezTo>
                    <a:pt x="523" y="1017"/>
                    <a:pt x="523" y="1017"/>
                    <a:pt x="523" y="1017"/>
                  </a:cubicBezTo>
                  <a:cubicBezTo>
                    <a:pt x="519" y="1018"/>
                    <a:pt x="519" y="1018"/>
                    <a:pt x="519" y="1018"/>
                  </a:cubicBezTo>
                  <a:cubicBezTo>
                    <a:pt x="516" y="1019"/>
                    <a:pt x="516" y="1019"/>
                    <a:pt x="516" y="1019"/>
                  </a:cubicBezTo>
                  <a:cubicBezTo>
                    <a:pt x="515" y="1020"/>
                    <a:pt x="515" y="1020"/>
                    <a:pt x="515" y="1020"/>
                  </a:cubicBezTo>
                  <a:cubicBezTo>
                    <a:pt x="512" y="1022"/>
                    <a:pt x="512" y="1022"/>
                    <a:pt x="512" y="1022"/>
                  </a:cubicBezTo>
                  <a:cubicBezTo>
                    <a:pt x="501" y="1039"/>
                    <a:pt x="501" y="1039"/>
                    <a:pt x="501" y="1039"/>
                  </a:cubicBezTo>
                  <a:cubicBezTo>
                    <a:pt x="488" y="1059"/>
                    <a:pt x="488" y="1059"/>
                    <a:pt x="488" y="1059"/>
                  </a:cubicBezTo>
                  <a:cubicBezTo>
                    <a:pt x="466" y="1084"/>
                    <a:pt x="466" y="1084"/>
                    <a:pt x="466" y="1084"/>
                  </a:cubicBezTo>
                  <a:cubicBezTo>
                    <a:pt x="438" y="1116"/>
                    <a:pt x="438" y="1116"/>
                    <a:pt x="438" y="1116"/>
                  </a:cubicBezTo>
                  <a:cubicBezTo>
                    <a:pt x="434" y="1120"/>
                    <a:pt x="434" y="1120"/>
                    <a:pt x="434" y="1120"/>
                  </a:cubicBezTo>
                  <a:cubicBezTo>
                    <a:pt x="432" y="1130"/>
                    <a:pt x="432" y="1130"/>
                    <a:pt x="432" y="1130"/>
                  </a:cubicBezTo>
                  <a:cubicBezTo>
                    <a:pt x="431" y="1137"/>
                    <a:pt x="431" y="1137"/>
                    <a:pt x="431" y="1137"/>
                  </a:cubicBezTo>
                  <a:cubicBezTo>
                    <a:pt x="431" y="1141"/>
                    <a:pt x="431" y="1141"/>
                    <a:pt x="431" y="1141"/>
                  </a:cubicBezTo>
                  <a:cubicBezTo>
                    <a:pt x="431" y="1143"/>
                    <a:pt x="431" y="1143"/>
                    <a:pt x="431" y="1143"/>
                  </a:cubicBezTo>
                  <a:cubicBezTo>
                    <a:pt x="434" y="1146"/>
                    <a:pt x="434" y="1146"/>
                    <a:pt x="434" y="1146"/>
                  </a:cubicBezTo>
                  <a:cubicBezTo>
                    <a:pt x="434" y="1147"/>
                    <a:pt x="434" y="1147"/>
                    <a:pt x="434" y="1147"/>
                  </a:cubicBezTo>
                  <a:cubicBezTo>
                    <a:pt x="434" y="1148"/>
                    <a:pt x="434" y="1148"/>
                    <a:pt x="434" y="1148"/>
                  </a:cubicBezTo>
                  <a:cubicBezTo>
                    <a:pt x="434" y="1151"/>
                    <a:pt x="434" y="1151"/>
                    <a:pt x="434" y="1151"/>
                  </a:cubicBezTo>
                  <a:cubicBezTo>
                    <a:pt x="433" y="1153"/>
                    <a:pt x="433" y="1153"/>
                    <a:pt x="433" y="1153"/>
                  </a:cubicBezTo>
                  <a:cubicBezTo>
                    <a:pt x="432" y="1155"/>
                    <a:pt x="432" y="1155"/>
                    <a:pt x="432" y="1155"/>
                  </a:cubicBezTo>
                  <a:cubicBezTo>
                    <a:pt x="432" y="1155"/>
                    <a:pt x="432" y="1155"/>
                    <a:pt x="432" y="1155"/>
                  </a:cubicBezTo>
                  <a:cubicBezTo>
                    <a:pt x="425" y="1158"/>
                    <a:pt x="425" y="1158"/>
                    <a:pt x="425" y="1158"/>
                  </a:cubicBezTo>
                  <a:cubicBezTo>
                    <a:pt x="423" y="1158"/>
                    <a:pt x="423" y="1158"/>
                    <a:pt x="423" y="1158"/>
                  </a:cubicBezTo>
                  <a:cubicBezTo>
                    <a:pt x="390" y="1165"/>
                    <a:pt x="390" y="1165"/>
                    <a:pt x="390" y="1165"/>
                  </a:cubicBezTo>
                  <a:cubicBezTo>
                    <a:pt x="371" y="1164"/>
                    <a:pt x="371" y="1164"/>
                    <a:pt x="371" y="1164"/>
                  </a:cubicBezTo>
                  <a:cubicBezTo>
                    <a:pt x="370" y="1164"/>
                    <a:pt x="370" y="1164"/>
                    <a:pt x="370" y="1164"/>
                  </a:cubicBezTo>
                  <a:cubicBezTo>
                    <a:pt x="369" y="1164"/>
                    <a:pt x="369" y="1164"/>
                    <a:pt x="369" y="1164"/>
                  </a:cubicBezTo>
                  <a:cubicBezTo>
                    <a:pt x="368" y="1162"/>
                    <a:pt x="368" y="1162"/>
                    <a:pt x="368" y="1162"/>
                  </a:cubicBezTo>
                  <a:cubicBezTo>
                    <a:pt x="364" y="1159"/>
                    <a:pt x="364" y="1159"/>
                    <a:pt x="364" y="1159"/>
                  </a:cubicBezTo>
                  <a:cubicBezTo>
                    <a:pt x="358" y="1155"/>
                    <a:pt x="358" y="1155"/>
                    <a:pt x="358" y="1155"/>
                  </a:cubicBezTo>
                  <a:cubicBezTo>
                    <a:pt x="344" y="1152"/>
                    <a:pt x="344" y="1152"/>
                    <a:pt x="344" y="1152"/>
                  </a:cubicBezTo>
                  <a:cubicBezTo>
                    <a:pt x="310" y="1152"/>
                    <a:pt x="310" y="1152"/>
                    <a:pt x="310" y="1152"/>
                  </a:cubicBezTo>
                  <a:cubicBezTo>
                    <a:pt x="309" y="1152"/>
                    <a:pt x="309" y="1152"/>
                    <a:pt x="309" y="1152"/>
                  </a:cubicBezTo>
                  <a:cubicBezTo>
                    <a:pt x="255" y="1159"/>
                    <a:pt x="255" y="1159"/>
                    <a:pt x="255" y="1159"/>
                  </a:cubicBezTo>
                  <a:cubicBezTo>
                    <a:pt x="245" y="1162"/>
                    <a:pt x="245" y="1162"/>
                    <a:pt x="245" y="1162"/>
                  </a:cubicBezTo>
                  <a:cubicBezTo>
                    <a:pt x="244" y="1162"/>
                    <a:pt x="244" y="1162"/>
                    <a:pt x="244" y="1162"/>
                  </a:cubicBezTo>
                  <a:cubicBezTo>
                    <a:pt x="241" y="1165"/>
                    <a:pt x="241" y="1165"/>
                    <a:pt x="241" y="1165"/>
                  </a:cubicBezTo>
                  <a:cubicBezTo>
                    <a:pt x="241" y="1166"/>
                    <a:pt x="241" y="1166"/>
                    <a:pt x="241" y="1166"/>
                  </a:cubicBezTo>
                  <a:cubicBezTo>
                    <a:pt x="242" y="1174"/>
                    <a:pt x="242" y="1174"/>
                    <a:pt x="242" y="1174"/>
                  </a:cubicBezTo>
                  <a:cubicBezTo>
                    <a:pt x="242" y="1191"/>
                    <a:pt x="242" y="1191"/>
                    <a:pt x="242" y="1191"/>
                  </a:cubicBezTo>
                  <a:cubicBezTo>
                    <a:pt x="242" y="1195"/>
                    <a:pt x="242" y="1195"/>
                    <a:pt x="242" y="1195"/>
                  </a:cubicBezTo>
                  <a:cubicBezTo>
                    <a:pt x="239" y="1201"/>
                    <a:pt x="239" y="1201"/>
                    <a:pt x="239" y="1201"/>
                  </a:cubicBezTo>
                  <a:cubicBezTo>
                    <a:pt x="239" y="1202"/>
                    <a:pt x="239" y="1202"/>
                    <a:pt x="239" y="1202"/>
                  </a:cubicBezTo>
                  <a:cubicBezTo>
                    <a:pt x="227" y="1212"/>
                    <a:pt x="227" y="1212"/>
                    <a:pt x="227" y="1212"/>
                  </a:cubicBezTo>
                  <a:cubicBezTo>
                    <a:pt x="225" y="1214"/>
                    <a:pt x="225" y="1214"/>
                    <a:pt x="225" y="1214"/>
                  </a:cubicBezTo>
                  <a:cubicBezTo>
                    <a:pt x="222" y="1215"/>
                    <a:pt x="222" y="1215"/>
                    <a:pt x="222" y="1215"/>
                  </a:cubicBezTo>
                  <a:cubicBezTo>
                    <a:pt x="219" y="1215"/>
                    <a:pt x="219" y="1215"/>
                    <a:pt x="219" y="1215"/>
                  </a:cubicBezTo>
                  <a:cubicBezTo>
                    <a:pt x="216" y="1214"/>
                    <a:pt x="216" y="1214"/>
                    <a:pt x="216" y="1214"/>
                  </a:cubicBezTo>
                  <a:cubicBezTo>
                    <a:pt x="211" y="1213"/>
                    <a:pt x="211" y="1213"/>
                    <a:pt x="211" y="1213"/>
                  </a:cubicBezTo>
                  <a:cubicBezTo>
                    <a:pt x="209" y="1210"/>
                    <a:pt x="209" y="1210"/>
                    <a:pt x="209" y="1210"/>
                  </a:cubicBezTo>
                  <a:cubicBezTo>
                    <a:pt x="205" y="1209"/>
                    <a:pt x="205" y="1209"/>
                    <a:pt x="205" y="1209"/>
                  </a:cubicBezTo>
                  <a:cubicBezTo>
                    <a:pt x="201" y="1207"/>
                    <a:pt x="201" y="1207"/>
                    <a:pt x="201" y="1207"/>
                  </a:cubicBezTo>
                  <a:cubicBezTo>
                    <a:pt x="193" y="1207"/>
                    <a:pt x="193" y="1207"/>
                    <a:pt x="193" y="1207"/>
                  </a:cubicBezTo>
                  <a:cubicBezTo>
                    <a:pt x="193" y="1207"/>
                    <a:pt x="193" y="1207"/>
                    <a:pt x="193" y="1207"/>
                  </a:cubicBezTo>
                  <a:cubicBezTo>
                    <a:pt x="192" y="1208"/>
                    <a:pt x="192" y="1208"/>
                    <a:pt x="192" y="1208"/>
                  </a:cubicBezTo>
                  <a:cubicBezTo>
                    <a:pt x="192" y="1209"/>
                    <a:pt x="192" y="1209"/>
                    <a:pt x="192" y="1209"/>
                  </a:cubicBezTo>
                  <a:cubicBezTo>
                    <a:pt x="189" y="1229"/>
                    <a:pt x="189" y="1229"/>
                    <a:pt x="189" y="1229"/>
                  </a:cubicBezTo>
                  <a:cubicBezTo>
                    <a:pt x="189" y="1246"/>
                    <a:pt x="189" y="1246"/>
                    <a:pt x="189" y="1246"/>
                  </a:cubicBezTo>
                  <a:cubicBezTo>
                    <a:pt x="183" y="1269"/>
                    <a:pt x="183" y="1269"/>
                    <a:pt x="183" y="1269"/>
                  </a:cubicBezTo>
                  <a:cubicBezTo>
                    <a:pt x="179" y="1272"/>
                    <a:pt x="179" y="1272"/>
                    <a:pt x="179" y="1272"/>
                  </a:cubicBezTo>
                  <a:cubicBezTo>
                    <a:pt x="162" y="1291"/>
                    <a:pt x="162" y="1291"/>
                    <a:pt x="162" y="1291"/>
                  </a:cubicBezTo>
                  <a:cubicBezTo>
                    <a:pt x="156" y="1300"/>
                    <a:pt x="156" y="1300"/>
                    <a:pt x="156" y="1300"/>
                  </a:cubicBezTo>
                  <a:cubicBezTo>
                    <a:pt x="156" y="1303"/>
                    <a:pt x="156" y="1303"/>
                    <a:pt x="156" y="1303"/>
                  </a:cubicBezTo>
                  <a:cubicBezTo>
                    <a:pt x="155" y="1308"/>
                    <a:pt x="155" y="1308"/>
                    <a:pt x="155" y="1308"/>
                  </a:cubicBezTo>
                  <a:cubicBezTo>
                    <a:pt x="153" y="1312"/>
                    <a:pt x="153" y="1312"/>
                    <a:pt x="153" y="1312"/>
                  </a:cubicBezTo>
                  <a:cubicBezTo>
                    <a:pt x="152" y="1314"/>
                    <a:pt x="152" y="1314"/>
                    <a:pt x="152" y="1314"/>
                  </a:cubicBezTo>
                  <a:cubicBezTo>
                    <a:pt x="148" y="1315"/>
                    <a:pt x="148" y="1315"/>
                    <a:pt x="148" y="1315"/>
                  </a:cubicBezTo>
                  <a:cubicBezTo>
                    <a:pt x="136" y="1318"/>
                    <a:pt x="136" y="1318"/>
                    <a:pt x="136" y="1318"/>
                  </a:cubicBezTo>
                  <a:cubicBezTo>
                    <a:pt x="131" y="1319"/>
                    <a:pt x="131" y="1319"/>
                    <a:pt x="131" y="1319"/>
                  </a:cubicBezTo>
                  <a:cubicBezTo>
                    <a:pt x="115" y="1326"/>
                    <a:pt x="115" y="1326"/>
                    <a:pt x="115" y="1326"/>
                  </a:cubicBezTo>
                  <a:cubicBezTo>
                    <a:pt x="114" y="1326"/>
                    <a:pt x="114" y="1326"/>
                    <a:pt x="114" y="1326"/>
                  </a:cubicBezTo>
                  <a:cubicBezTo>
                    <a:pt x="114" y="1326"/>
                    <a:pt x="114" y="1326"/>
                    <a:pt x="114" y="1326"/>
                  </a:cubicBezTo>
                  <a:cubicBezTo>
                    <a:pt x="113" y="1327"/>
                    <a:pt x="113" y="1327"/>
                    <a:pt x="113" y="1327"/>
                  </a:cubicBezTo>
                  <a:cubicBezTo>
                    <a:pt x="111" y="1337"/>
                    <a:pt x="111" y="1337"/>
                    <a:pt x="111" y="1337"/>
                  </a:cubicBezTo>
                  <a:cubicBezTo>
                    <a:pt x="110" y="1339"/>
                    <a:pt x="110" y="1339"/>
                    <a:pt x="110" y="1339"/>
                  </a:cubicBezTo>
                  <a:cubicBezTo>
                    <a:pt x="112" y="1342"/>
                    <a:pt x="112" y="1342"/>
                    <a:pt x="112" y="1342"/>
                  </a:cubicBezTo>
                  <a:cubicBezTo>
                    <a:pt x="113" y="1345"/>
                    <a:pt x="113" y="1345"/>
                    <a:pt x="113" y="1345"/>
                  </a:cubicBezTo>
                  <a:cubicBezTo>
                    <a:pt x="113" y="1346"/>
                    <a:pt x="113" y="1346"/>
                    <a:pt x="113" y="1346"/>
                  </a:cubicBezTo>
                  <a:cubicBezTo>
                    <a:pt x="110" y="1354"/>
                    <a:pt x="110" y="1354"/>
                    <a:pt x="110" y="1354"/>
                  </a:cubicBezTo>
                  <a:cubicBezTo>
                    <a:pt x="109" y="1357"/>
                    <a:pt x="109" y="1357"/>
                    <a:pt x="109" y="1357"/>
                  </a:cubicBezTo>
                  <a:cubicBezTo>
                    <a:pt x="92" y="1376"/>
                    <a:pt x="92" y="1376"/>
                    <a:pt x="92" y="1376"/>
                  </a:cubicBezTo>
                  <a:cubicBezTo>
                    <a:pt x="72" y="1395"/>
                    <a:pt x="72" y="1395"/>
                    <a:pt x="72" y="1395"/>
                  </a:cubicBezTo>
                  <a:cubicBezTo>
                    <a:pt x="51" y="1410"/>
                    <a:pt x="51" y="1410"/>
                    <a:pt x="51" y="1410"/>
                  </a:cubicBezTo>
                  <a:cubicBezTo>
                    <a:pt x="39" y="1409"/>
                    <a:pt x="39" y="1409"/>
                    <a:pt x="39" y="1409"/>
                  </a:cubicBezTo>
                  <a:cubicBezTo>
                    <a:pt x="38" y="1409"/>
                    <a:pt x="38" y="1409"/>
                    <a:pt x="38" y="1409"/>
                  </a:cubicBezTo>
                  <a:cubicBezTo>
                    <a:pt x="35" y="1409"/>
                    <a:pt x="35" y="1409"/>
                    <a:pt x="35" y="1409"/>
                  </a:cubicBezTo>
                  <a:cubicBezTo>
                    <a:pt x="34" y="1409"/>
                    <a:pt x="34" y="1409"/>
                    <a:pt x="34" y="1409"/>
                  </a:cubicBezTo>
                  <a:cubicBezTo>
                    <a:pt x="28" y="1411"/>
                    <a:pt x="28" y="1411"/>
                    <a:pt x="28" y="1411"/>
                  </a:cubicBezTo>
                  <a:cubicBezTo>
                    <a:pt x="5" y="1423"/>
                    <a:pt x="5" y="1423"/>
                    <a:pt x="5" y="1423"/>
                  </a:cubicBezTo>
                  <a:cubicBezTo>
                    <a:pt x="4" y="1424"/>
                    <a:pt x="4" y="1424"/>
                    <a:pt x="4" y="1424"/>
                  </a:cubicBezTo>
                  <a:cubicBezTo>
                    <a:pt x="2" y="1430"/>
                    <a:pt x="2" y="1430"/>
                    <a:pt x="2" y="1430"/>
                  </a:cubicBezTo>
                  <a:cubicBezTo>
                    <a:pt x="0" y="1446"/>
                    <a:pt x="0" y="1446"/>
                    <a:pt x="0" y="1446"/>
                  </a:cubicBezTo>
                  <a:cubicBezTo>
                    <a:pt x="0" y="1447"/>
                    <a:pt x="0" y="1447"/>
                    <a:pt x="0" y="1447"/>
                  </a:cubicBezTo>
                  <a:cubicBezTo>
                    <a:pt x="0" y="1448"/>
                    <a:pt x="0" y="1448"/>
                    <a:pt x="0" y="1448"/>
                  </a:cubicBezTo>
                  <a:cubicBezTo>
                    <a:pt x="1" y="1449"/>
                    <a:pt x="1" y="1449"/>
                    <a:pt x="1" y="1449"/>
                  </a:cubicBezTo>
                  <a:cubicBezTo>
                    <a:pt x="2" y="1450"/>
                    <a:pt x="2" y="1450"/>
                    <a:pt x="2" y="1450"/>
                  </a:cubicBezTo>
                  <a:cubicBezTo>
                    <a:pt x="5" y="1452"/>
                    <a:pt x="5" y="1452"/>
                    <a:pt x="5" y="1452"/>
                  </a:cubicBezTo>
                  <a:cubicBezTo>
                    <a:pt x="7" y="1453"/>
                    <a:pt x="7" y="1453"/>
                    <a:pt x="7" y="1453"/>
                  </a:cubicBezTo>
                  <a:cubicBezTo>
                    <a:pt x="8" y="1454"/>
                    <a:pt x="8" y="1454"/>
                    <a:pt x="8" y="1454"/>
                  </a:cubicBezTo>
                  <a:cubicBezTo>
                    <a:pt x="11" y="1454"/>
                    <a:pt x="11" y="1454"/>
                    <a:pt x="11" y="1454"/>
                  </a:cubicBezTo>
                  <a:cubicBezTo>
                    <a:pt x="22" y="1451"/>
                    <a:pt x="22" y="1451"/>
                    <a:pt x="22" y="1451"/>
                  </a:cubicBezTo>
                  <a:cubicBezTo>
                    <a:pt x="25" y="1450"/>
                    <a:pt x="25" y="1450"/>
                    <a:pt x="25" y="1450"/>
                  </a:cubicBezTo>
                  <a:cubicBezTo>
                    <a:pt x="27" y="1448"/>
                    <a:pt x="27" y="1448"/>
                    <a:pt x="27" y="1448"/>
                  </a:cubicBezTo>
                  <a:cubicBezTo>
                    <a:pt x="28" y="1446"/>
                    <a:pt x="28" y="1446"/>
                    <a:pt x="28" y="1446"/>
                  </a:cubicBezTo>
                  <a:cubicBezTo>
                    <a:pt x="29" y="1445"/>
                    <a:pt x="29" y="1445"/>
                    <a:pt x="29" y="1445"/>
                  </a:cubicBezTo>
                  <a:cubicBezTo>
                    <a:pt x="29" y="1442"/>
                    <a:pt x="29" y="1442"/>
                    <a:pt x="29" y="1442"/>
                  </a:cubicBezTo>
                  <a:cubicBezTo>
                    <a:pt x="29" y="1442"/>
                    <a:pt x="29" y="1442"/>
                    <a:pt x="29" y="1442"/>
                  </a:cubicBezTo>
                  <a:cubicBezTo>
                    <a:pt x="29" y="1439"/>
                    <a:pt x="29" y="1439"/>
                    <a:pt x="29" y="1439"/>
                  </a:cubicBezTo>
                  <a:cubicBezTo>
                    <a:pt x="29" y="1436"/>
                    <a:pt x="29" y="1436"/>
                    <a:pt x="29" y="1436"/>
                  </a:cubicBezTo>
                  <a:cubicBezTo>
                    <a:pt x="30" y="1435"/>
                    <a:pt x="30" y="1435"/>
                    <a:pt x="30" y="1435"/>
                  </a:cubicBezTo>
                  <a:cubicBezTo>
                    <a:pt x="30" y="1434"/>
                    <a:pt x="30" y="1434"/>
                    <a:pt x="30" y="1434"/>
                  </a:cubicBezTo>
                  <a:cubicBezTo>
                    <a:pt x="31" y="1433"/>
                    <a:pt x="31" y="1433"/>
                    <a:pt x="31" y="1433"/>
                  </a:cubicBezTo>
                  <a:cubicBezTo>
                    <a:pt x="35" y="1431"/>
                    <a:pt x="35" y="1431"/>
                    <a:pt x="35" y="1431"/>
                  </a:cubicBezTo>
                  <a:cubicBezTo>
                    <a:pt x="37" y="1431"/>
                    <a:pt x="37" y="1431"/>
                    <a:pt x="37" y="1431"/>
                  </a:cubicBezTo>
                  <a:cubicBezTo>
                    <a:pt x="39" y="1431"/>
                    <a:pt x="39" y="1431"/>
                    <a:pt x="39" y="1431"/>
                  </a:cubicBezTo>
                  <a:cubicBezTo>
                    <a:pt x="55" y="1437"/>
                    <a:pt x="55" y="1437"/>
                    <a:pt x="55" y="1437"/>
                  </a:cubicBezTo>
                  <a:cubicBezTo>
                    <a:pt x="63" y="1440"/>
                    <a:pt x="63" y="1440"/>
                    <a:pt x="63" y="1440"/>
                  </a:cubicBezTo>
                  <a:cubicBezTo>
                    <a:pt x="65" y="1442"/>
                    <a:pt x="65" y="1442"/>
                    <a:pt x="65" y="1442"/>
                  </a:cubicBezTo>
                  <a:cubicBezTo>
                    <a:pt x="70" y="1446"/>
                    <a:pt x="70" y="1446"/>
                    <a:pt x="70" y="1446"/>
                  </a:cubicBezTo>
                  <a:cubicBezTo>
                    <a:pt x="72" y="1448"/>
                    <a:pt x="72" y="1448"/>
                    <a:pt x="72" y="1448"/>
                  </a:cubicBezTo>
                  <a:cubicBezTo>
                    <a:pt x="75" y="1456"/>
                    <a:pt x="75" y="1456"/>
                    <a:pt x="75" y="1456"/>
                  </a:cubicBezTo>
                  <a:cubicBezTo>
                    <a:pt x="76" y="1458"/>
                    <a:pt x="76" y="1458"/>
                    <a:pt x="76" y="1458"/>
                  </a:cubicBezTo>
                  <a:cubicBezTo>
                    <a:pt x="76" y="1459"/>
                    <a:pt x="76" y="1459"/>
                    <a:pt x="76" y="1459"/>
                  </a:cubicBezTo>
                  <a:cubicBezTo>
                    <a:pt x="76" y="1460"/>
                    <a:pt x="76" y="1460"/>
                    <a:pt x="76" y="1460"/>
                  </a:cubicBezTo>
                  <a:cubicBezTo>
                    <a:pt x="75" y="1462"/>
                    <a:pt x="75" y="1462"/>
                    <a:pt x="75" y="1462"/>
                  </a:cubicBezTo>
                  <a:cubicBezTo>
                    <a:pt x="75" y="1462"/>
                    <a:pt x="75" y="1462"/>
                    <a:pt x="75" y="1462"/>
                  </a:cubicBezTo>
                  <a:cubicBezTo>
                    <a:pt x="75" y="1463"/>
                    <a:pt x="75" y="1463"/>
                    <a:pt x="75" y="1463"/>
                  </a:cubicBezTo>
                  <a:cubicBezTo>
                    <a:pt x="78" y="1468"/>
                    <a:pt x="78" y="1468"/>
                    <a:pt x="78" y="1468"/>
                  </a:cubicBezTo>
                  <a:cubicBezTo>
                    <a:pt x="80" y="1471"/>
                    <a:pt x="80" y="1471"/>
                    <a:pt x="80" y="1471"/>
                  </a:cubicBezTo>
                  <a:cubicBezTo>
                    <a:pt x="84" y="1474"/>
                    <a:pt x="84" y="1474"/>
                    <a:pt x="84" y="1474"/>
                  </a:cubicBezTo>
                  <a:cubicBezTo>
                    <a:pt x="84" y="1475"/>
                    <a:pt x="84" y="1475"/>
                    <a:pt x="84" y="1475"/>
                  </a:cubicBezTo>
                  <a:cubicBezTo>
                    <a:pt x="85" y="1475"/>
                    <a:pt x="85" y="1475"/>
                    <a:pt x="85" y="1475"/>
                  </a:cubicBezTo>
                  <a:cubicBezTo>
                    <a:pt x="102" y="1461"/>
                    <a:pt x="102" y="1461"/>
                    <a:pt x="102" y="1461"/>
                  </a:cubicBezTo>
                  <a:cubicBezTo>
                    <a:pt x="102" y="1461"/>
                    <a:pt x="102" y="1461"/>
                    <a:pt x="102" y="1461"/>
                  </a:cubicBezTo>
                  <a:cubicBezTo>
                    <a:pt x="107" y="1453"/>
                    <a:pt x="107" y="1453"/>
                    <a:pt x="107" y="1453"/>
                  </a:cubicBezTo>
                  <a:cubicBezTo>
                    <a:pt x="108" y="1450"/>
                    <a:pt x="108" y="1450"/>
                    <a:pt x="108" y="1450"/>
                  </a:cubicBezTo>
                  <a:cubicBezTo>
                    <a:pt x="108" y="1448"/>
                    <a:pt x="108" y="1448"/>
                    <a:pt x="108" y="1448"/>
                  </a:cubicBezTo>
                  <a:cubicBezTo>
                    <a:pt x="106" y="1443"/>
                    <a:pt x="106" y="1443"/>
                    <a:pt x="106" y="1443"/>
                  </a:cubicBezTo>
                  <a:cubicBezTo>
                    <a:pt x="105" y="1443"/>
                    <a:pt x="105" y="1443"/>
                    <a:pt x="105" y="1443"/>
                  </a:cubicBezTo>
                  <a:cubicBezTo>
                    <a:pt x="104" y="1442"/>
                    <a:pt x="104" y="1442"/>
                    <a:pt x="104" y="1442"/>
                  </a:cubicBezTo>
                  <a:cubicBezTo>
                    <a:pt x="105" y="1429"/>
                    <a:pt x="105" y="1429"/>
                    <a:pt x="105" y="1429"/>
                  </a:cubicBezTo>
                  <a:cubicBezTo>
                    <a:pt x="109" y="1414"/>
                    <a:pt x="109" y="1414"/>
                    <a:pt x="109" y="1414"/>
                  </a:cubicBezTo>
                  <a:cubicBezTo>
                    <a:pt x="112" y="1408"/>
                    <a:pt x="112" y="1408"/>
                    <a:pt x="112" y="1408"/>
                  </a:cubicBezTo>
                  <a:cubicBezTo>
                    <a:pt x="113" y="1408"/>
                    <a:pt x="113" y="1408"/>
                    <a:pt x="113" y="1408"/>
                  </a:cubicBezTo>
                  <a:cubicBezTo>
                    <a:pt x="114" y="1408"/>
                    <a:pt x="114" y="1408"/>
                    <a:pt x="114" y="1408"/>
                  </a:cubicBezTo>
                  <a:cubicBezTo>
                    <a:pt x="114" y="1409"/>
                    <a:pt x="114" y="1409"/>
                    <a:pt x="114" y="1409"/>
                  </a:cubicBezTo>
                  <a:cubicBezTo>
                    <a:pt x="113" y="1414"/>
                    <a:pt x="113" y="1414"/>
                    <a:pt x="113" y="1414"/>
                  </a:cubicBezTo>
                  <a:cubicBezTo>
                    <a:pt x="113" y="1415"/>
                    <a:pt x="113" y="1415"/>
                    <a:pt x="113" y="1415"/>
                  </a:cubicBezTo>
                  <a:cubicBezTo>
                    <a:pt x="115" y="1428"/>
                    <a:pt x="115" y="1428"/>
                    <a:pt x="115" y="1428"/>
                  </a:cubicBezTo>
                  <a:cubicBezTo>
                    <a:pt x="115" y="1428"/>
                    <a:pt x="115" y="1428"/>
                    <a:pt x="115" y="1428"/>
                  </a:cubicBezTo>
                  <a:cubicBezTo>
                    <a:pt x="118" y="1426"/>
                    <a:pt x="118" y="1426"/>
                    <a:pt x="118" y="1426"/>
                  </a:cubicBezTo>
                  <a:cubicBezTo>
                    <a:pt x="120" y="1425"/>
                    <a:pt x="120" y="1425"/>
                    <a:pt x="120" y="1425"/>
                  </a:cubicBezTo>
                  <a:cubicBezTo>
                    <a:pt x="121" y="1424"/>
                    <a:pt x="121" y="1424"/>
                    <a:pt x="121" y="1424"/>
                  </a:cubicBezTo>
                  <a:cubicBezTo>
                    <a:pt x="121" y="1420"/>
                    <a:pt x="121" y="1420"/>
                    <a:pt x="121" y="1420"/>
                  </a:cubicBezTo>
                  <a:cubicBezTo>
                    <a:pt x="121" y="1419"/>
                    <a:pt x="121" y="1419"/>
                    <a:pt x="121" y="1419"/>
                  </a:cubicBezTo>
                  <a:cubicBezTo>
                    <a:pt x="122" y="1416"/>
                    <a:pt x="122" y="1416"/>
                    <a:pt x="122" y="1416"/>
                  </a:cubicBezTo>
                  <a:cubicBezTo>
                    <a:pt x="125" y="1414"/>
                    <a:pt x="125" y="1414"/>
                    <a:pt x="125" y="1414"/>
                  </a:cubicBezTo>
                  <a:cubicBezTo>
                    <a:pt x="141" y="1405"/>
                    <a:pt x="141" y="1405"/>
                    <a:pt x="141" y="1405"/>
                  </a:cubicBezTo>
                  <a:cubicBezTo>
                    <a:pt x="152" y="1396"/>
                    <a:pt x="152" y="1396"/>
                    <a:pt x="152" y="1396"/>
                  </a:cubicBezTo>
                  <a:cubicBezTo>
                    <a:pt x="152" y="1394"/>
                    <a:pt x="152" y="1394"/>
                    <a:pt x="152" y="1394"/>
                  </a:cubicBezTo>
                  <a:cubicBezTo>
                    <a:pt x="155" y="1382"/>
                    <a:pt x="155" y="1382"/>
                    <a:pt x="155" y="1382"/>
                  </a:cubicBezTo>
                  <a:cubicBezTo>
                    <a:pt x="156" y="1381"/>
                    <a:pt x="156" y="1381"/>
                    <a:pt x="156" y="1381"/>
                  </a:cubicBezTo>
                  <a:cubicBezTo>
                    <a:pt x="165" y="1378"/>
                    <a:pt x="165" y="1378"/>
                    <a:pt x="165" y="1378"/>
                  </a:cubicBezTo>
                  <a:cubicBezTo>
                    <a:pt x="168" y="1378"/>
                    <a:pt x="168" y="1378"/>
                    <a:pt x="168" y="1378"/>
                  </a:cubicBezTo>
                  <a:cubicBezTo>
                    <a:pt x="174" y="1381"/>
                    <a:pt x="174" y="1381"/>
                    <a:pt x="174" y="1381"/>
                  </a:cubicBezTo>
                  <a:cubicBezTo>
                    <a:pt x="195" y="1382"/>
                    <a:pt x="195" y="1382"/>
                    <a:pt x="195" y="1382"/>
                  </a:cubicBezTo>
                  <a:cubicBezTo>
                    <a:pt x="200" y="1381"/>
                    <a:pt x="200" y="1381"/>
                    <a:pt x="200" y="1381"/>
                  </a:cubicBezTo>
                  <a:cubicBezTo>
                    <a:pt x="202" y="1381"/>
                    <a:pt x="202" y="1381"/>
                    <a:pt x="202" y="1381"/>
                  </a:cubicBezTo>
                  <a:cubicBezTo>
                    <a:pt x="204" y="1379"/>
                    <a:pt x="204" y="1379"/>
                    <a:pt x="204" y="1379"/>
                  </a:cubicBezTo>
                  <a:cubicBezTo>
                    <a:pt x="206" y="1377"/>
                    <a:pt x="206" y="1377"/>
                    <a:pt x="206" y="1377"/>
                  </a:cubicBezTo>
                  <a:cubicBezTo>
                    <a:pt x="206" y="1377"/>
                    <a:pt x="206" y="1377"/>
                    <a:pt x="206" y="1377"/>
                  </a:cubicBezTo>
                  <a:cubicBezTo>
                    <a:pt x="208" y="1375"/>
                    <a:pt x="208" y="1375"/>
                    <a:pt x="208" y="1375"/>
                  </a:cubicBezTo>
                  <a:cubicBezTo>
                    <a:pt x="210" y="1374"/>
                    <a:pt x="210" y="1374"/>
                    <a:pt x="210" y="1374"/>
                  </a:cubicBezTo>
                  <a:cubicBezTo>
                    <a:pt x="246" y="1371"/>
                    <a:pt x="246" y="1371"/>
                    <a:pt x="246" y="1371"/>
                  </a:cubicBezTo>
                  <a:cubicBezTo>
                    <a:pt x="257" y="1373"/>
                    <a:pt x="257" y="1373"/>
                    <a:pt x="257" y="1373"/>
                  </a:cubicBezTo>
                  <a:cubicBezTo>
                    <a:pt x="296" y="1391"/>
                    <a:pt x="296" y="1391"/>
                    <a:pt x="296" y="1391"/>
                  </a:cubicBezTo>
                  <a:cubicBezTo>
                    <a:pt x="298" y="1392"/>
                    <a:pt x="298" y="1392"/>
                    <a:pt x="298" y="1392"/>
                  </a:cubicBezTo>
                  <a:cubicBezTo>
                    <a:pt x="301" y="1396"/>
                    <a:pt x="301" y="1396"/>
                    <a:pt x="301" y="1396"/>
                  </a:cubicBezTo>
                  <a:cubicBezTo>
                    <a:pt x="302" y="1398"/>
                    <a:pt x="302" y="1398"/>
                    <a:pt x="302" y="1398"/>
                  </a:cubicBezTo>
                  <a:cubicBezTo>
                    <a:pt x="303" y="1402"/>
                    <a:pt x="303" y="1402"/>
                    <a:pt x="303" y="1402"/>
                  </a:cubicBezTo>
                  <a:cubicBezTo>
                    <a:pt x="304" y="1403"/>
                    <a:pt x="304" y="1403"/>
                    <a:pt x="304" y="1403"/>
                  </a:cubicBezTo>
                  <a:cubicBezTo>
                    <a:pt x="305" y="1405"/>
                    <a:pt x="305" y="1405"/>
                    <a:pt x="305" y="1405"/>
                  </a:cubicBezTo>
                  <a:cubicBezTo>
                    <a:pt x="306" y="1406"/>
                    <a:pt x="306" y="1406"/>
                    <a:pt x="306" y="1406"/>
                  </a:cubicBezTo>
                  <a:cubicBezTo>
                    <a:pt x="311" y="1408"/>
                    <a:pt x="311" y="1408"/>
                    <a:pt x="311" y="1408"/>
                  </a:cubicBezTo>
                  <a:cubicBezTo>
                    <a:pt x="313" y="1408"/>
                    <a:pt x="313" y="1408"/>
                    <a:pt x="313" y="1408"/>
                  </a:cubicBezTo>
                  <a:cubicBezTo>
                    <a:pt x="323" y="1409"/>
                    <a:pt x="323" y="1409"/>
                    <a:pt x="323" y="1409"/>
                  </a:cubicBezTo>
                  <a:cubicBezTo>
                    <a:pt x="325" y="1409"/>
                    <a:pt x="325" y="1409"/>
                    <a:pt x="325" y="1409"/>
                  </a:cubicBezTo>
                  <a:cubicBezTo>
                    <a:pt x="331" y="1406"/>
                    <a:pt x="331" y="1406"/>
                    <a:pt x="331" y="1406"/>
                  </a:cubicBezTo>
                  <a:cubicBezTo>
                    <a:pt x="335" y="1403"/>
                    <a:pt x="335" y="1403"/>
                    <a:pt x="335" y="1403"/>
                  </a:cubicBezTo>
                  <a:cubicBezTo>
                    <a:pt x="334" y="1402"/>
                    <a:pt x="334" y="1402"/>
                    <a:pt x="334" y="1402"/>
                  </a:cubicBezTo>
                  <a:cubicBezTo>
                    <a:pt x="334" y="1400"/>
                    <a:pt x="334" y="1400"/>
                    <a:pt x="334" y="1400"/>
                  </a:cubicBezTo>
                  <a:cubicBezTo>
                    <a:pt x="335" y="1396"/>
                    <a:pt x="335" y="1396"/>
                    <a:pt x="335" y="1396"/>
                  </a:cubicBezTo>
                  <a:cubicBezTo>
                    <a:pt x="336" y="1391"/>
                    <a:pt x="336" y="1391"/>
                    <a:pt x="336" y="1391"/>
                  </a:cubicBezTo>
                  <a:cubicBezTo>
                    <a:pt x="337" y="1388"/>
                    <a:pt x="337" y="1388"/>
                    <a:pt x="337" y="1388"/>
                  </a:cubicBezTo>
                  <a:cubicBezTo>
                    <a:pt x="339" y="1386"/>
                    <a:pt x="339" y="1386"/>
                    <a:pt x="339" y="1386"/>
                  </a:cubicBezTo>
                  <a:cubicBezTo>
                    <a:pt x="340" y="1384"/>
                    <a:pt x="340" y="1384"/>
                    <a:pt x="340" y="1384"/>
                  </a:cubicBezTo>
                  <a:cubicBezTo>
                    <a:pt x="341" y="1383"/>
                    <a:pt x="341" y="1383"/>
                    <a:pt x="341" y="1383"/>
                  </a:cubicBezTo>
                  <a:cubicBezTo>
                    <a:pt x="345" y="1381"/>
                    <a:pt x="345" y="1381"/>
                    <a:pt x="345" y="1381"/>
                  </a:cubicBezTo>
                  <a:cubicBezTo>
                    <a:pt x="349" y="1380"/>
                    <a:pt x="349" y="1380"/>
                    <a:pt x="349" y="1380"/>
                  </a:cubicBezTo>
                  <a:cubicBezTo>
                    <a:pt x="357" y="1375"/>
                    <a:pt x="357" y="1375"/>
                    <a:pt x="357" y="1375"/>
                  </a:cubicBezTo>
                  <a:cubicBezTo>
                    <a:pt x="358" y="1365"/>
                    <a:pt x="358" y="1365"/>
                    <a:pt x="358" y="1365"/>
                  </a:cubicBezTo>
                  <a:cubicBezTo>
                    <a:pt x="358" y="1362"/>
                    <a:pt x="358" y="1362"/>
                    <a:pt x="358" y="1362"/>
                  </a:cubicBezTo>
                  <a:cubicBezTo>
                    <a:pt x="357" y="1361"/>
                    <a:pt x="357" y="1361"/>
                    <a:pt x="357" y="1361"/>
                  </a:cubicBezTo>
                  <a:cubicBezTo>
                    <a:pt x="352" y="1359"/>
                    <a:pt x="352" y="1359"/>
                    <a:pt x="352" y="1359"/>
                  </a:cubicBezTo>
                  <a:cubicBezTo>
                    <a:pt x="351" y="1358"/>
                    <a:pt x="351" y="1358"/>
                    <a:pt x="351" y="1358"/>
                  </a:cubicBezTo>
                  <a:cubicBezTo>
                    <a:pt x="351" y="1357"/>
                    <a:pt x="351" y="1357"/>
                    <a:pt x="351" y="1357"/>
                  </a:cubicBezTo>
                  <a:cubicBezTo>
                    <a:pt x="350" y="1350"/>
                    <a:pt x="350" y="1350"/>
                    <a:pt x="350" y="1350"/>
                  </a:cubicBezTo>
                  <a:cubicBezTo>
                    <a:pt x="351" y="1349"/>
                    <a:pt x="351" y="1349"/>
                    <a:pt x="351" y="1349"/>
                  </a:cubicBezTo>
                  <a:cubicBezTo>
                    <a:pt x="358" y="1328"/>
                    <a:pt x="358" y="1328"/>
                    <a:pt x="358" y="1328"/>
                  </a:cubicBezTo>
                  <a:cubicBezTo>
                    <a:pt x="359" y="1326"/>
                    <a:pt x="359" y="1326"/>
                    <a:pt x="359" y="1326"/>
                  </a:cubicBezTo>
                  <a:cubicBezTo>
                    <a:pt x="368" y="1311"/>
                    <a:pt x="368" y="1311"/>
                    <a:pt x="368" y="1311"/>
                  </a:cubicBezTo>
                  <a:cubicBezTo>
                    <a:pt x="371" y="1306"/>
                    <a:pt x="371" y="1306"/>
                    <a:pt x="371" y="1306"/>
                  </a:cubicBezTo>
                  <a:cubicBezTo>
                    <a:pt x="398" y="1290"/>
                    <a:pt x="398" y="1290"/>
                    <a:pt x="398" y="1290"/>
                  </a:cubicBezTo>
                  <a:cubicBezTo>
                    <a:pt x="402" y="1289"/>
                    <a:pt x="402" y="1289"/>
                    <a:pt x="402" y="1289"/>
                  </a:cubicBezTo>
                  <a:cubicBezTo>
                    <a:pt x="404" y="1288"/>
                    <a:pt x="404" y="1288"/>
                    <a:pt x="404" y="1288"/>
                  </a:cubicBezTo>
                  <a:cubicBezTo>
                    <a:pt x="409" y="1288"/>
                    <a:pt x="409" y="1288"/>
                    <a:pt x="409" y="1288"/>
                  </a:cubicBezTo>
                  <a:cubicBezTo>
                    <a:pt x="411" y="1287"/>
                    <a:pt x="411" y="1287"/>
                    <a:pt x="411" y="1287"/>
                  </a:cubicBezTo>
                  <a:cubicBezTo>
                    <a:pt x="418" y="1288"/>
                    <a:pt x="418" y="1288"/>
                    <a:pt x="418" y="1288"/>
                  </a:cubicBezTo>
                  <a:cubicBezTo>
                    <a:pt x="436" y="1285"/>
                    <a:pt x="436" y="1285"/>
                    <a:pt x="436" y="1285"/>
                  </a:cubicBezTo>
                  <a:cubicBezTo>
                    <a:pt x="441" y="1281"/>
                    <a:pt x="441" y="1281"/>
                    <a:pt x="441" y="1281"/>
                  </a:cubicBezTo>
                  <a:cubicBezTo>
                    <a:pt x="447" y="1278"/>
                    <a:pt x="447" y="1278"/>
                    <a:pt x="447" y="1278"/>
                  </a:cubicBezTo>
                  <a:cubicBezTo>
                    <a:pt x="449" y="1277"/>
                    <a:pt x="449" y="1277"/>
                    <a:pt x="449" y="1277"/>
                  </a:cubicBezTo>
                  <a:cubicBezTo>
                    <a:pt x="451" y="1276"/>
                    <a:pt x="451" y="1276"/>
                    <a:pt x="451" y="1276"/>
                  </a:cubicBezTo>
                  <a:cubicBezTo>
                    <a:pt x="454" y="1276"/>
                    <a:pt x="454" y="1276"/>
                    <a:pt x="454" y="1276"/>
                  </a:cubicBezTo>
                  <a:cubicBezTo>
                    <a:pt x="457" y="1276"/>
                    <a:pt x="457" y="1276"/>
                    <a:pt x="457" y="1276"/>
                  </a:cubicBezTo>
                  <a:cubicBezTo>
                    <a:pt x="472" y="1279"/>
                    <a:pt x="472" y="1279"/>
                    <a:pt x="472" y="1279"/>
                  </a:cubicBezTo>
                  <a:cubicBezTo>
                    <a:pt x="474" y="1280"/>
                    <a:pt x="474" y="1280"/>
                    <a:pt x="474" y="1280"/>
                  </a:cubicBezTo>
                  <a:cubicBezTo>
                    <a:pt x="475" y="1281"/>
                    <a:pt x="475" y="1281"/>
                    <a:pt x="475" y="1281"/>
                  </a:cubicBezTo>
                  <a:cubicBezTo>
                    <a:pt x="505" y="1299"/>
                    <a:pt x="505" y="1299"/>
                    <a:pt x="505" y="1299"/>
                  </a:cubicBezTo>
                  <a:cubicBezTo>
                    <a:pt x="525" y="1310"/>
                    <a:pt x="525" y="1310"/>
                    <a:pt x="525" y="1310"/>
                  </a:cubicBezTo>
                  <a:cubicBezTo>
                    <a:pt x="525" y="1309"/>
                    <a:pt x="525" y="1309"/>
                    <a:pt x="525" y="1309"/>
                  </a:cubicBezTo>
                  <a:cubicBezTo>
                    <a:pt x="527" y="1301"/>
                    <a:pt x="527" y="1301"/>
                    <a:pt x="527" y="1301"/>
                  </a:cubicBezTo>
                  <a:cubicBezTo>
                    <a:pt x="528" y="1300"/>
                    <a:pt x="528" y="1300"/>
                    <a:pt x="528" y="1300"/>
                  </a:cubicBezTo>
                  <a:cubicBezTo>
                    <a:pt x="529" y="1299"/>
                    <a:pt x="529" y="1299"/>
                    <a:pt x="529" y="1299"/>
                  </a:cubicBezTo>
                  <a:cubicBezTo>
                    <a:pt x="535" y="1297"/>
                    <a:pt x="535" y="1297"/>
                    <a:pt x="535" y="1297"/>
                  </a:cubicBezTo>
                  <a:cubicBezTo>
                    <a:pt x="562" y="1300"/>
                    <a:pt x="562" y="1300"/>
                    <a:pt x="562" y="1300"/>
                  </a:cubicBezTo>
                  <a:cubicBezTo>
                    <a:pt x="587" y="1305"/>
                    <a:pt x="587" y="1305"/>
                    <a:pt x="587" y="1305"/>
                  </a:cubicBezTo>
                  <a:cubicBezTo>
                    <a:pt x="605" y="1306"/>
                    <a:pt x="605" y="1306"/>
                    <a:pt x="605" y="1306"/>
                  </a:cubicBezTo>
                  <a:cubicBezTo>
                    <a:pt x="605" y="1306"/>
                    <a:pt x="605" y="1306"/>
                    <a:pt x="605" y="1306"/>
                  </a:cubicBezTo>
                  <a:cubicBezTo>
                    <a:pt x="606" y="1305"/>
                    <a:pt x="606" y="1305"/>
                    <a:pt x="606" y="1305"/>
                  </a:cubicBezTo>
                  <a:cubicBezTo>
                    <a:pt x="607" y="1304"/>
                    <a:pt x="607" y="1304"/>
                    <a:pt x="607" y="1304"/>
                  </a:cubicBezTo>
                  <a:cubicBezTo>
                    <a:pt x="612" y="1294"/>
                    <a:pt x="612" y="1294"/>
                    <a:pt x="612" y="1294"/>
                  </a:cubicBezTo>
                  <a:cubicBezTo>
                    <a:pt x="612" y="1292"/>
                    <a:pt x="612" y="1292"/>
                    <a:pt x="612" y="1292"/>
                  </a:cubicBezTo>
                  <a:cubicBezTo>
                    <a:pt x="612" y="1292"/>
                    <a:pt x="612" y="1292"/>
                    <a:pt x="612" y="1292"/>
                  </a:cubicBezTo>
                  <a:cubicBezTo>
                    <a:pt x="609" y="1285"/>
                    <a:pt x="609" y="1285"/>
                    <a:pt x="609" y="1285"/>
                  </a:cubicBezTo>
                  <a:cubicBezTo>
                    <a:pt x="609" y="1285"/>
                    <a:pt x="609" y="1285"/>
                    <a:pt x="609" y="1285"/>
                  </a:cubicBezTo>
                  <a:cubicBezTo>
                    <a:pt x="607" y="1284"/>
                    <a:pt x="607" y="1284"/>
                    <a:pt x="607" y="1284"/>
                  </a:cubicBezTo>
                  <a:cubicBezTo>
                    <a:pt x="598" y="1281"/>
                    <a:pt x="598" y="1281"/>
                    <a:pt x="598" y="1281"/>
                  </a:cubicBezTo>
                  <a:cubicBezTo>
                    <a:pt x="593" y="1281"/>
                    <a:pt x="593" y="1281"/>
                    <a:pt x="593" y="1281"/>
                  </a:cubicBezTo>
                  <a:cubicBezTo>
                    <a:pt x="599" y="1275"/>
                    <a:pt x="599" y="1275"/>
                    <a:pt x="599" y="1275"/>
                  </a:cubicBezTo>
                  <a:cubicBezTo>
                    <a:pt x="623" y="1272"/>
                    <a:pt x="623" y="1272"/>
                    <a:pt x="623" y="1272"/>
                  </a:cubicBezTo>
                  <a:cubicBezTo>
                    <a:pt x="645" y="1265"/>
                    <a:pt x="645" y="1265"/>
                    <a:pt x="645" y="1265"/>
                  </a:cubicBezTo>
                  <a:cubicBezTo>
                    <a:pt x="646" y="1265"/>
                    <a:pt x="646" y="1265"/>
                    <a:pt x="646" y="1265"/>
                  </a:cubicBezTo>
                  <a:cubicBezTo>
                    <a:pt x="650" y="1265"/>
                    <a:pt x="650" y="1265"/>
                    <a:pt x="650" y="1265"/>
                  </a:cubicBezTo>
                  <a:cubicBezTo>
                    <a:pt x="655" y="1266"/>
                    <a:pt x="655" y="1266"/>
                    <a:pt x="655" y="1266"/>
                  </a:cubicBezTo>
                  <a:cubicBezTo>
                    <a:pt x="660" y="1268"/>
                    <a:pt x="660" y="1268"/>
                    <a:pt x="660" y="1268"/>
                  </a:cubicBezTo>
                  <a:cubicBezTo>
                    <a:pt x="661" y="1268"/>
                    <a:pt x="661" y="1268"/>
                    <a:pt x="661" y="1268"/>
                  </a:cubicBezTo>
                  <a:cubicBezTo>
                    <a:pt x="670" y="1268"/>
                    <a:pt x="670" y="1268"/>
                    <a:pt x="670" y="1268"/>
                  </a:cubicBezTo>
                  <a:cubicBezTo>
                    <a:pt x="700" y="1252"/>
                    <a:pt x="700" y="1252"/>
                    <a:pt x="700" y="1252"/>
                  </a:cubicBezTo>
                  <a:cubicBezTo>
                    <a:pt x="702" y="1250"/>
                    <a:pt x="702" y="1250"/>
                    <a:pt x="702" y="1250"/>
                  </a:cubicBezTo>
                  <a:cubicBezTo>
                    <a:pt x="706" y="1245"/>
                    <a:pt x="706" y="1245"/>
                    <a:pt x="706" y="1245"/>
                  </a:cubicBezTo>
                  <a:cubicBezTo>
                    <a:pt x="707" y="1243"/>
                    <a:pt x="707" y="1243"/>
                    <a:pt x="707" y="1243"/>
                  </a:cubicBezTo>
                  <a:cubicBezTo>
                    <a:pt x="706" y="1242"/>
                    <a:pt x="706" y="1242"/>
                    <a:pt x="706" y="1242"/>
                  </a:cubicBezTo>
                  <a:cubicBezTo>
                    <a:pt x="706" y="1242"/>
                    <a:pt x="706" y="1242"/>
                    <a:pt x="706" y="1242"/>
                  </a:cubicBezTo>
                  <a:cubicBezTo>
                    <a:pt x="700" y="1235"/>
                    <a:pt x="700" y="1235"/>
                    <a:pt x="700" y="1235"/>
                  </a:cubicBezTo>
                  <a:cubicBezTo>
                    <a:pt x="690" y="1225"/>
                    <a:pt x="690" y="1225"/>
                    <a:pt x="690" y="1225"/>
                  </a:cubicBezTo>
                  <a:cubicBezTo>
                    <a:pt x="688" y="1225"/>
                    <a:pt x="688" y="1225"/>
                    <a:pt x="688" y="1225"/>
                  </a:cubicBezTo>
                  <a:cubicBezTo>
                    <a:pt x="680" y="1222"/>
                    <a:pt x="680" y="1222"/>
                    <a:pt x="680" y="1222"/>
                  </a:cubicBezTo>
                  <a:cubicBezTo>
                    <a:pt x="679" y="1221"/>
                    <a:pt x="679" y="1221"/>
                    <a:pt x="679" y="1221"/>
                  </a:cubicBezTo>
                  <a:cubicBezTo>
                    <a:pt x="679" y="1220"/>
                    <a:pt x="679" y="1220"/>
                    <a:pt x="679" y="1220"/>
                  </a:cubicBezTo>
                  <a:cubicBezTo>
                    <a:pt x="679" y="1219"/>
                    <a:pt x="679" y="1219"/>
                    <a:pt x="679" y="1219"/>
                  </a:cubicBezTo>
                  <a:cubicBezTo>
                    <a:pt x="682" y="1219"/>
                    <a:pt x="682" y="1219"/>
                    <a:pt x="682" y="1219"/>
                  </a:cubicBezTo>
                  <a:cubicBezTo>
                    <a:pt x="687" y="1221"/>
                    <a:pt x="687" y="1221"/>
                    <a:pt x="687" y="1221"/>
                  </a:cubicBezTo>
                  <a:cubicBezTo>
                    <a:pt x="695" y="1226"/>
                    <a:pt x="695" y="1226"/>
                    <a:pt x="695" y="1226"/>
                  </a:cubicBezTo>
                  <a:cubicBezTo>
                    <a:pt x="698" y="1228"/>
                    <a:pt x="698" y="1228"/>
                    <a:pt x="698" y="1228"/>
                  </a:cubicBezTo>
                  <a:cubicBezTo>
                    <a:pt x="702" y="1232"/>
                    <a:pt x="702" y="1232"/>
                    <a:pt x="702" y="1232"/>
                  </a:cubicBezTo>
                  <a:cubicBezTo>
                    <a:pt x="713" y="1239"/>
                    <a:pt x="713" y="1239"/>
                    <a:pt x="713" y="1239"/>
                  </a:cubicBezTo>
                  <a:cubicBezTo>
                    <a:pt x="727" y="1249"/>
                    <a:pt x="727" y="1249"/>
                    <a:pt x="727" y="1249"/>
                  </a:cubicBezTo>
                  <a:cubicBezTo>
                    <a:pt x="730" y="1251"/>
                    <a:pt x="730" y="1251"/>
                    <a:pt x="730" y="1251"/>
                  </a:cubicBezTo>
                  <a:cubicBezTo>
                    <a:pt x="731" y="1251"/>
                    <a:pt x="731" y="1251"/>
                    <a:pt x="731" y="1251"/>
                  </a:cubicBezTo>
                  <a:cubicBezTo>
                    <a:pt x="733" y="1251"/>
                    <a:pt x="733" y="1251"/>
                    <a:pt x="733" y="1251"/>
                  </a:cubicBezTo>
                  <a:cubicBezTo>
                    <a:pt x="734" y="1251"/>
                    <a:pt x="734" y="1251"/>
                    <a:pt x="734" y="1251"/>
                  </a:cubicBezTo>
                  <a:cubicBezTo>
                    <a:pt x="735" y="1250"/>
                    <a:pt x="735" y="1250"/>
                    <a:pt x="735" y="1250"/>
                  </a:cubicBezTo>
                  <a:cubicBezTo>
                    <a:pt x="736" y="1250"/>
                    <a:pt x="736" y="1250"/>
                    <a:pt x="736" y="1250"/>
                  </a:cubicBezTo>
                  <a:cubicBezTo>
                    <a:pt x="737" y="1245"/>
                    <a:pt x="737" y="1245"/>
                    <a:pt x="737" y="1245"/>
                  </a:cubicBezTo>
                  <a:cubicBezTo>
                    <a:pt x="737" y="1242"/>
                    <a:pt x="737" y="1242"/>
                    <a:pt x="737" y="1242"/>
                  </a:cubicBezTo>
                  <a:cubicBezTo>
                    <a:pt x="736" y="1242"/>
                    <a:pt x="736" y="1242"/>
                    <a:pt x="736" y="1242"/>
                  </a:cubicBezTo>
                  <a:cubicBezTo>
                    <a:pt x="733" y="1239"/>
                    <a:pt x="733" y="1239"/>
                    <a:pt x="733" y="1239"/>
                  </a:cubicBezTo>
                  <a:cubicBezTo>
                    <a:pt x="729" y="1237"/>
                    <a:pt x="729" y="1237"/>
                    <a:pt x="729" y="1237"/>
                  </a:cubicBezTo>
                  <a:cubicBezTo>
                    <a:pt x="729" y="1236"/>
                    <a:pt x="729" y="1236"/>
                    <a:pt x="729" y="1236"/>
                  </a:cubicBezTo>
                  <a:cubicBezTo>
                    <a:pt x="729" y="1235"/>
                    <a:pt x="729" y="1235"/>
                    <a:pt x="729" y="1235"/>
                  </a:cubicBezTo>
                  <a:cubicBezTo>
                    <a:pt x="730" y="1235"/>
                    <a:pt x="730" y="1235"/>
                    <a:pt x="730" y="1235"/>
                  </a:cubicBezTo>
                  <a:cubicBezTo>
                    <a:pt x="731" y="1234"/>
                    <a:pt x="731" y="1234"/>
                    <a:pt x="731" y="1234"/>
                  </a:cubicBezTo>
                  <a:cubicBezTo>
                    <a:pt x="741" y="1233"/>
                    <a:pt x="741" y="1233"/>
                    <a:pt x="741" y="1233"/>
                  </a:cubicBezTo>
                  <a:cubicBezTo>
                    <a:pt x="742" y="1234"/>
                    <a:pt x="742" y="1234"/>
                    <a:pt x="742" y="1234"/>
                  </a:cubicBezTo>
                  <a:cubicBezTo>
                    <a:pt x="744" y="1235"/>
                    <a:pt x="744" y="1235"/>
                    <a:pt x="744" y="1235"/>
                  </a:cubicBezTo>
                  <a:cubicBezTo>
                    <a:pt x="745" y="1236"/>
                    <a:pt x="745" y="1236"/>
                    <a:pt x="745" y="1236"/>
                  </a:cubicBezTo>
                  <a:cubicBezTo>
                    <a:pt x="744" y="1237"/>
                    <a:pt x="744" y="1237"/>
                    <a:pt x="744" y="1237"/>
                  </a:cubicBezTo>
                  <a:cubicBezTo>
                    <a:pt x="744" y="1238"/>
                    <a:pt x="744" y="1238"/>
                    <a:pt x="744" y="1238"/>
                  </a:cubicBezTo>
                  <a:cubicBezTo>
                    <a:pt x="742" y="1238"/>
                    <a:pt x="742" y="1238"/>
                    <a:pt x="742" y="1238"/>
                  </a:cubicBezTo>
                  <a:cubicBezTo>
                    <a:pt x="739" y="1245"/>
                    <a:pt x="739" y="1245"/>
                    <a:pt x="739" y="1245"/>
                  </a:cubicBezTo>
                  <a:cubicBezTo>
                    <a:pt x="739" y="1246"/>
                    <a:pt x="739" y="1246"/>
                    <a:pt x="739" y="1246"/>
                  </a:cubicBezTo>
                  <a:cubicBezTo>
                    <a:pt x="739" y="1248"/>
                    <a:pt x="739" y="1248"/>
                    <a:pt x="739" y="1248"/>
                  </a:cubicBezTo>
                  <a:cubicBezTo>
                    <a:pt x="741" y="1250"/>
                    <a:pt x="741" y="1250"/>
                    <a:pt x="741" y="1250"/>
                  </a:cubicBezTo>
                  <a:cubicBezTo>
                    <a:pt x="741" y="1250"/>
                    <a:pt x="741" y="1250"/>
                    <a:pt x="741" y="1250"/>
                  </a:cubicBezTo>
                  <a:cubicBezTo>
                    <a:pt x="743" y="1251"/>
                    <a:pt x="743" y="1251"/>
                    <a:pt x="743" y="1251"/>
                  </a:cubicBezTo>
                  <a:cubicBezTo>
                    <a:pt x="745" y="1250"/>
                    <a:pt x="745" y="1250"/>
                    <a:pt x="745" y="1250"/>
                  </a:cubicBezTo>
                  <a:cubicBezTo>
                    <a:pt x="749" y="1247"/>
                    <a:pt x="749" y="1247"/>
                    <a:pt x="749" y="1247"/>
                  </a:cubicBezTo>
                  <a:cubicBezTo>
                    <a:pt x="750" y="1247"/>
                    <a:pt x="750" y="1247"/>
                    <a:pt x="750" y="1247"/>
                  </a:cubicBezTo>
                  <a:cubicBezTo>
                    <a:pt x="750" y="1246"/>
                    <a:pt x="750" y="1246"/>
                    <a:pt x="750" y="1246"/>
                  </a:cubicBezTo>
                  <a:cubicBezTo>
                    <a:pt x="750" y="1243"/>
                    <a:pt x="750" y="1243"/>
                    <a:pt x="750" y="1243"/>
                  </a:cubicBezTo>
                  <a:cubicBezTo>
                    <a:pt x="750" y="1239"/>
                    <a:pt x="750" y="1239"/>
                    <a:pt x="750" y="1239"/>
                  </a:cubicBezTo>
                  <a:cubicBezTo>
                    <a:pt x="750" y="1237"/>
                    <a:pt x="750" y="1237"/>
                    <a:pt x="750" y="1237"/>
                  </a:cubicBezTo>
                  <a:cubicBezTo>
                    <a:pt x="751" y="1236"/>
                    <a:pt x="751" y="1236"/>
                    <a:pt x="751" y="1236"/>
                  </a:cubicBezTo>
                  <a:cubicBezTo>
                    <a:pt x="751" y="1234"/>
                    <a:pt x="751" y="1234"/>
                    <a:pt x="751" y="1234"/>
                  </a:cubicBezTo>
                  <a:cubicBezTo>
                    <a:pt x="753" y="1234"/>
                    <a:pt x="753" y="1234"/>
                    <a:pt x="753" y="1234"/>
                  </a:cubicBezTo>
                  <a:cubicBezTo>
                    <a:pt x="756" y="1234"/>
                    <a:pt x="756" y="1234"/>
                    <a:pt x="756" y="1234"/>
                  </a:cubicBezTo>
                  <a:cubicBezTo>
                    <a:pt x="758" y="1234"/>
                    <a:pt x="758" y="1234"/>
                    <a:pt x="758" y="1234"/>
                  </a:cubicBezTo>
                  <a:cubicBezTo>
                    <a:pt x="758" y="1235"/>
                    <a:pt x="758" y="1235"/>
                    <a:pt x="758" y="1235"/>
                  </a:cubicBezTo>
                  <a:cubicBezTo>
                    <a:pt x="758" y="1237"/>
                    <a:pt x="758" y="1237"/>
                    <a:pt x="758" y="1237"/>
                  </a:cubicBezTo>
                  <a:cubicBezTo>
                    <a:pt x="758" y="1243"/>
                    <a:pt x="758" y="1243"/>
                    <a:pt x="758" y="1243"/>
                  </a:cubicBezTo>
                  <a:cubicBezTo>
                    <a:pt x="758" y="1244"/>
                    <a:pt x="758" y="1244"/>
                    <a:pt x="758" y="1244"/>
                  </a:cubicBezTo>
                  <a:cubicBezTo>
                    <a:pt x="757" y="1245"/>
                    <a:pt x="757" y="1245"/>
                    <a:pt x="757" y="1245"/>
                  </a:cubicBezTo>
                  <a:cubicBezTo>
                    <a:pt x="756" y="1245"/>
                    <a:pt x="756" y="1245"/>
                    <a:pt x="756" y="1245"/>
                  </a:cubicBezTo>
                  <a:cubicBezTo>
                    <a:pt x="754" y="1247"/>
                    <a:pt x="754" y="1247"/>
                    <a:pt x="754" y="1247"/>
                  </a:cubicBezTo>
                  <a:cubicBezTo>
                    <a:pt x="753" y="1250"/>
                    <a:pt x="753" y="1250"/>
                    <a:pt x="753" y="1250"/>
                  </a:cubicBezTo>
                  <a:cubicBezTo>
                    <a:pt x="753" y="1250"/>
                    <a:pt x="753" y="1250"/>
                    <a:pt x="753" y="1250"/>
                  </a:cubicBezTo>
                  <a:cubicBezTo>
                    <a:pt x="753" y="1251"/>
                    <a:pt x="753" y="1251"/>
                    <a:pt x="753" y="1251"/>
                  </a:cubicBezTo>
                  <a:cubicBezTo>
                    <a:pt x="754" y="1252"/>
                    <a:pt x="754" y="1252"/>
                    <a:pt x="754" y="1252"/>
                  </a:cubicBezTo>
                  <a:cubicBezTo>
                    <a:pt x="764" y="1250"/>
                    <a:pt x="764" y="1250"/>
                    <a:pt x="764" y="1250"/>
                  </a:cubicBezTo>
                  <a:cubicBezTo>
                    <a:pt x="764" y="1250"/>
                    <a:pt x="764" y="1250"/>
                    <a:pt x="764" y="1250"/>
                  </a:cubicBezTo>
                  <a:cubicBezTo>
                    <a:pt x="764" y="1239"/>
                    <a:pt x="764" y="1239"/>
                    <a:pt x="764" y="1239"/>
                  </a:cubicBezTo>
                  <a:cubicBezTo>
                    <a:pt x="764" y="1238"/>
                    <a:pt x="764" y="1238"/>
                    <a:pt x="764" y="1238"/>
                  </a:cubicBezTo>
                  <a:cubicBezTo>
                    <a:pt x="763" y="1237"/>
                    <a:pt x="763" y="1237"/>
                    <a:pt x="763" y="1237"/>
                  </a:cubicBezTo>
                  <a:cubicBezTo>
                    <a:pt x="762" y="1236"/>
                    <a:pt x="762" y="1236"/>
                    <a:pt x="762" y="1236"/>
                  </a:cubicBezTo>
                  <a:cubicBezTo>
                    <a:pt x="761" y="1236"/>
                    <a:pt x="761" y="1236"/>
                    <a:pt x="761" y="1236"/>
                  </a:cubicBezTo>
                  <a:cubicBezTo>
                    <a:pt x="761" y="1235"/>
                    <a:pt x="761" y="1235"/>
                    <a:pt x="761" y="1235"/>
                  </a:cubicBezTo>
                  <a:cubicBezTo>
                    <a:pt x="763" y="1234"/>
                    <a:pt x="763" y="1234"/>
                    <a:pt x="763" y="1234"/>
                  </a:cubicBezTo>
                  <a:cubicBezTo>
                    <a:pt x="763" y="1233"/>
                    <a:pt x="763" y="1233"/>
                    <a:pt x="763" y="1233"/>
                  </a:cubicBezTo>
                  <a:cubicBezTo>
                    <a:pt x="767" y="1233"/>
                    <a:pt x="767" y="1233"/>
                    <a:pt x="767" y="1233"/>
                  </a:cubicBezTo>
                  <a:cubicBezTo>
                    <a:pt x="772" y="1236"/>
                    <a:pt x="772" y="1236"/>
                    <a:pt x="772" y="1236"/>
                  </a:cubicBezTo>
                  <a:cubicBezTo>
                    <a:pt x="773" y="1237"/>
                    <a:pt x="773" y="1237"/>
                    <a:pt x="773" y="1237"/>
                  </a:cubicBezTo>
                  <a:cubicBezTo>
                    <a:pt x="777" y="1241"/>
                    <a:pt x="777" y="1241"/>
                    <a:pt x="777" y="1241"/>
                  </a:cubicBezTo>
                  <a:cubicBezTo>
                    <a:pt x="777" y="1242"/>
                    <a:pt x="777" y="1242"/>
                    <a:pt x="777" y="1242"/>
                  </a:cubicBezTo>
                  <a:cubicBezTo>
                    <a:pt x="777" y="1243"/>
                    <a:pt x="777" y="1243"/>
                    <a:pt x="777" y="1243"/>
                  </a:cubicBezTo>
                  <a:cubicBezTo>
                    <a:pt x="776" y="1243"/>
                    <a:pt x="776" y="1243"/>
                    <a:pt x="776" y="1243"/>
                  </a:cubicBezTo>
                  <a:cubicBezTo>
                    <a:pt x="774" y="1244"/>
                    <a:pt x="774" y="1244"/>
                    <a:pt x="774" y="1244"/>
                  </a:cubicBezTo>
                  <a:cubicBezTo>
                    <a:pt x="773" y="1245"/>
                    <a:pt x="773" y="1245"/>
                    <a:pt x="773" y="1245"/>
                  </a:cubicBezTo>
                  <a:cubicBezTo>
                    <a:pt x="770" y="1248"/>
                    <a:pt x="770" y="1248"/>
                    <a:pt x="770" y="1248"/>
                  </a:cubicBezTo>
                  <a:cubicBezTo>
                    <a:pt x="769" y="1249"/>
                    <a:pt x="769" y="1249"/>
                    <a:pt x="769" y="1249"/>
                  </a:cubicBezTo>
                  <a:cubicBezTo>
                    <a:pt x="769" y="1250"/>
                    <a:pt x="769" y="1250"/>
                    <a:pt x="769" y="1250"/>
                  </a:cubicBezTo>
                  <a:cubicBezTo>
                    <a:pt x="770" y="1250"/>
                    <a:pt x="770" y="1250"/>
                    <a:pt x="770" y="1250"/>
                  </a:cubicBezTo>
                  <a:cubicBezTo>
                    <a:pt x="770" y="1251"/>
                    <a:pt x="770" y="1251"/>
                    <a:pt x="770" y="1251"/>
                  </a:cubicBezTo>
                  <a:cubicBezTo>
                    <a:pt x="772" y="1252"/>
                    <a:pt x="772" y="1252"/>
                    <a:pt x="772" y="1252"/>
                  </a:cubicBezTo>
                  <a:cubicBezTo>
                    <a:pt x="774" y="1252"/>
                    <a:pt x="774" y="1252"/>
                    <a:pt x="774" y="1252"/>
                  </a:cubicBezTo>
                  <a:cubicBezTo>
                    <a:pt x="781" y="1255"/>
                    <a:pt x="781" y="1255"/>
                    <a:pt x="781" y="1255"/>
                  </a:cubicBezTo>
                  <a:cubicBezTo>
                    <a:pt x="785" y="1258"/>
                    <a:pt x="785" y="1258"/>
                    <a:pt x="785" y="1258"/>
                  </a:cubicBezTo>
                  <a:cubicBezTo>
                    <a:pt x="789" y="1261"/>
                    <a:pt x="789" y="1261"/>
                    <a:pt x="789" y="1261"/>
                  </a:cubicBezTo>
                  <a:cubicBezTo>
                    <a:pt x="792" y="1262"/>
                    <a:pt x="792" y="1262"/>
                    <a:pt x="792" y="1262"/>
                  </a:cubicBezTo>
                  <a:cubicBezTo>
                    <a:pt x="794" y="1262"/>
                    <a:pt x="794" y="1262"/>
                    <a:pt x="794" y="1262"/>
                  </a:cubicBezTo>
                  <a:cubicBezTo>
                    <a:pt x="796" y="1260"/>
                    <a:pt x="796" y="1260"/>
                    <a:pt x="796" y="1260"/>
                  </a:cubicBezTo>
                  <a:cubicBezTo>
                    <a:pt x="796" y="1258"/>
                    <a:pt x="796" y="1258"/>
                    <a:pt x="796" y="1258"/>
                  </a:cubicBezTo>
                  <a:cubicBezTo>
                    <a:pt x="797" y="1256"/>
                    <a:pt x="797" y="1256"/>
                    <a:pt x="797" y="1256"/>
                  </a:cubicBezTo>
                  <a:cubicBezTo>
                    <a:pt x="797" y="1255"/>
                    <a:pt x="797" y="1255"/>
                    <a:pt x="797" y="1255"/>
                  </a:cubicBezTo>
                  <a:cubicBezTo>
                    <a:pt x="801" y="1250"/>
                    <a:pt x="801" y="1250"/>
                    <a:pt x="801" y="1250"/>
                  </a:cubicBezTo>
                  <a:cubicBezTo>
                    <a:pt x="803" y="1250"/>
                    <a:pt x="803" y="1250"/>
                    <a:pt x="803" y="1250"/>
                  </a:cubicBezTo>
                  <a:cubicBezTo>
                    <a:pt x="816" y="1246"/>
                    <a:pt x="816" y="1246"/>
                    <a:pt x="816" y="1246"/>
                  </a:cubicBezTo>
                  <a:cubicBezTo>
                    <a:pt x="837" y="1241"/>
                    <a:pt x="837" y="1241"/>
                    <a:pt x="837" y="1241"/>
                  </a:cubicBezTo>
                  <a:cubicBezTo>
                    <a:pt x="842" y="1241"/>
                    <a:pt x="842" y="1241"/>
                    <a:pt x="842" y="1241"/>
                  </a:cubicBezTo>
                  <a:cubicBezTo>
                    <a:pt x="848" y="1240"/>
                    <a:pt x="848" y="1240"/>
                    <a:pt x="848" y="1240"/>
                  </a:cubicBezTo>
                  <a:cubicBezTo>
                    <a:pt x="857" y="1237"/>
                    <a:pt x="857" y="1237"/>
                    <a:pt x="857" y="1237"/>
                  </a:cubicBezTo>
                  <a:cubicBezTo>
                    <a:pt x="864" y="1234"/>
                    <a:pt x="864" y="1234"/>
                    <a:pt x="864" y="1234"/>
                  </a:cubicBezTo>
                  <a:cubicBezTo>
                    <a:pt x="866" y="1233"/>
                    <a:pt x="866" y="1233"/>
                    <a:pt x="866" y="1233"/>
                  </a:cubicBezTo>
                  <a:cubicBezTo>
                    <a:pt x="870" y="1232"/>
                    <a:pt x="870" y="1232"/>
                    <a:pt x="870" y="1232"/>
                  </a:cubicBezTo>
                  <a:cubicBezTo>
                    <a:pt x="874" y="1231"/>
                    <a:pt x="874" y="1231"/>
                    <a:pt x="874" y="1231"/>
                  </a:cubicBezTo>
                  <a:cubicBezTo>
                    <a:pt x="883" y="1230"/>
                    <a:pt x="883" y="1230"/>
                    <a:pt x="883" y="1230"/>
                  </a:cubicBezTo>
                  <a:cubicBezTo>
                    <a:pt x="886" y="1230"/>
                    <a:pt x="886" y="1230"/>
                    <a:pt x="886" y="1230"/>
                  </a:cubicBezTo>
                  <a:cubicBezTo>
                    <a:pt x="890" y="1231"/>
                    <a:pt x="890" y="1231"/>
                    <a:pt x="890" y="1231"/>
                  </a:cubicBezTo>
                  <a:cubicBezTo>
                    <a:pt x="900" y="1233"/>
                    <a:pt x="900" y="1233"/>
                    <a:pt x="900" y="1233"/>
                  </a:cubicBezTo>
                  <a:cubicBezTo>
                    <a:pt x="909" y="1236"/>
                    <a:pt x="909" y="1236"/>
                    <a:pt x="909" y="1236"/>
                  </a:cubicBezTo>
                  <a:cubicBezTo>
                    <a:pt x="920" y="1239"/>
                    <a:pt x="920" y="1239"/>
                    <a:pt x="920" y="1239"/>
                  </a:cubicBezTo>
                  <a:cubicBezTo>
                    <a:pt x="935" y="1243"/>
                    <a:pt x="935" y="1243"/>
                    <a:pt x="935" y="1243"/>
                  </a:cubicBezTo>
                  <a:cubicBezTo>
                    <a:pt x="936" y="1243"/>
                    <a:pt x="936" y="1243"/>
                    <a:pt x="936" y="1243"/>
                  </a:cubicBezTo>
                  <a:cubicBezTo>
                    <a:pt x="951" y="1247"/>
                    <a:pt x="951" y="1247"/>
                    <a:pt x="951" y="1247"/>
                  </a:cubicBezTo>
                  <a:cubicBezTo>
                    <a:pt x="955" y="1247"/>
                    <a:pt x="955" y="1247"/>
                    <a:pt x="955" y="1247"/>
                  </a:cubicBezTo>
                  <a:cubicBezTo>
                    <a:pt x="957" y="1247"/>
                    <a:pt x="957" y="1247"/>
                    <a:pt x="957" y="1247"/>
                  </a:cubicBezTo>
                  <a:cubicBezTo>
                    <a:pt x="959" y="1246"/>
                    <a:pt x="959" y="1246"/>
                    <a:pt x="959" y="1246"/>
                  </a:cubicBezTo>
                  <a:cubicBezTo>
                    <a:pt x="961" y="1244"/>
                    <a:pt x="961" y="1244"/>
                    <a:pt x="961" y="1244"/>
                  </a:cubicBezTo>
                  <a:cubicBezTo>
                    <a:pt x="962" y="1240"/>
                    <a:pt x="962" y="1240"/>
                    <a:pt x="962" y="1240"/>
                  </a:cubicBezTo>
                  <a:cubicBezTo>
                    <a:pt x="963" y="1238"/>
                    <a:pt x="963" y="1238"/>
                    <a:pt x="963" y="1238"/>
                  </a:cubicBezTo>
                  <a:cubicBezTo>
                    <a:pt x="965" y="1236"/>
                    <a:pt x="965" y="1236"/>
                    <a:pt x="965" y="1236"/>
                  </a:cubicBezTo>
                  <a:cubicBezTo>
                    <a:pt x="971" y="1229"/>
                    <a:pt x="971" y="1229"/>
                    <a:pt x="971" y="1229"/>
                  </a:cubicBezTo>
                  <a:cubicBezTo>
                    <a:pt x="973" y="1228"/>
                    <a:pt x="973" y="1228"/>
                    <a:pt x="973" y="1228"/>
                  </a:cubicBezTo>
                  <a:cubicBezTo>
                    <a:pt x="979" y="1224"/>
                    <a:pt x="979" y="1224"/>
                    <a:pt x="979" y="1224"/>
                  </a:cubicBezTo>
                  <a:cubicBezTo>
                    <a:pt x="984" y="1222"/>
                    <a:pt x="984" y="1222"/>
                    <a:pt x="984" y="1222"/>
                  </a:cubicBezTo>
                  <a:cubicBezTo>
                    <a:pt x="987" y="1221"/>
                    <a:pt x="987" y="1221"/>
                    <a:pt x="987" y="1221"/>
                  </a:cubicBezTo>
                  <a:cubicBezTo>
                    <a:pt x="994" y="1219"/>
                    <a:pt x="994" y="1219"/>
                    <a:pt x="994" y="1219"/>
                  </a:cubicBezTo>
                  <a:cubicBezTo>
                    <a:pt x="1002" y="1217"/>
                    <a:pt x="1002" y="1217"/>
                    <a:pt x="1002" y="1217"/>
                  </a:cubicBezTo>
                  <a:cubicBezTo>
                    <a:pt x="1020" y="1209"/>
                    <a:pt x="1020" y="1209"/>
                    <a:pt x="1020" y="1209"/>
                  </a:cubicBezTo>
                  <a:cubicBezTo>
                    <a:pt x="1022" y="1207"/>
                    <a:pt x="1022" y="1207"/>
                    <a:pt x="1022" y="1207"/>
                  </a:cubicBezTo>
                  <a:cubicBezTo>
                    <a:pt x="1025" y="1204"/>
                    <a:pt x="1025" y="1204"/>
                    <a:pt x="1025" y="1204"/>
                  </a:cubicBezTo>
                  <a:cubicBezTo>
                    <a:pt x="1026" y="1202"/>
                    <a:pt x="1026" y="1202"/>
                    <a:pt x="1026" y="1202"/>
                  </a:cubicBezTo>
                  <a:cubicBezTo>
                    <a:pt x="1028" y="1200"/>
                    <a:pt x="1028" y="1200"/>
                    <a:pt x="1028" y="1200"/>
                  </a:cubicBezTo>
                  <a:cubicBezTo>
                    <a:pt x="1037" y="1192"/>
                    <a:pt x="1037" y="1192"/>
                    <a:pt x="1037" y="1192"/>
                  </a:cubicBezTo>
                  <a:cubicBezTo>
                    <a:pt x="1040" y="1191"/>
                    <a:pt x="1040" y="1191"/>
                    <a:pt x="1040" y="1191"/>
                  </a:cubicBezTo>
                  <a:cubicBezTo>
                    <a:pt x="1042" y="1191"/>
                    <a:pt x="1042" y="1191"/>
                    <a:pt x="1042" y="1191"/>
                  </a:cubicBezTo>
                  <a:cubicBezTo>
                    <a:pt x="1050" y="1193"/>
                    <a:pt x="1050" y="1193"/>
                    <a:pt x="1050" y="1193"/>
                  </a:cubicBezTo>
                  <a:cubicBezTo>
                    <a:pt x="1068" y="1190"/>
                    <a:pt x="1068" y="1190"/>
                    <a:pt x="1068" y="1190"/>
                  </a:cubicBezTo>
                  <a:cubicBezTo>
                    <a:pt x="1067" y="1186"/>
                    <a:pt x="1067" y="1186"/>
                    <a:pt x="1067" y="1186"/>
                  </a:cubicBezTo>
                  <a:cubicBezTo>
                    <a:pt x="1066" y="1181"/>
                    <a:pt x="1066" y="1181"/>
                    <a:pt x="1066" y="1181"/>
                  </a:cubicBezTo>
                  <a:cubicBezTo>
                    <a:pt x="1066" y="1178"/>
                    <a:pt x="1066" y="1178"/>
                    <a:pt x="1066" y="1178"/>
                  </a:cubicBezTo>
                  <a:cubicBezTo>
                    <a:pt x="1068" y="1173"/>
                    <a:pt x="1068" y="1173"/>
                    <a:pt x="1068" y="1173"/>
                  </a:cubicBezTo>
                  <a:cubicBezTo>
                    <a:pt x="1069" y="1170"/>
                    <a:pt x="1069" y="1170"/>
                    <a:pt x="1069" y="1170"/>
                  </a:cubicBezTo>
                  <a:cubicBezTo>
                    <a:pt x="1070" y="1167"/>
                    <a:pt x="1070" y="1167"/>
                    <a:pt x="1070" y="1167"/>
                  </a:cubicBezTo>
                  <a:cubicBezTo>
                    <a:pt x="1075" y="1161"/>
                    <a:pt x="1075" y="1161"/>
                    <a:pt x="1075" y="1161"/>
                  </a:cubicBezTo>
                  <a:cubicBezTo>
                    <a:pt x="1080" y="1157"/>
                    <a:pt x="1080" y="1157"/>
                    <a:pt x="1080" y="1157"/>
                  </a:cubicBezTo>
                  <a:cubicBezTo>
                    <a:pt x="1084" y="1153"/>
                    <a:pt x="1084" y="1153"/>
                    <a:pt x="1084" y="1153"/>
                  </a:cubicBezTo>
                  <a:cubicBezTo>
                    <a:pt x="1085" y="1153"/>
                    <a:pt x="1085" y="1153"/>
                    <a:pt x="1085" y="1153"/>
                  </a:cubicBezTo>
                  <a:cubicBezTo>
                    <a:pt x="1088" y="1152"/>
                    <a:pt x="1088" y="1152"/>
                    <a:pt x="1088" y="1152"/>
                  </a:cubicBezTo>
                  <a:cubicBezTo>
                    <a:pt x="1092" y="1152"/>
                    <a:pt x="1092" y="1152"/>
                    <a:pt x="1092" y="1152"/>
                  </a:cubicBezTo>
                  <a:cubicBezTo>
                    <a:pt x="1096" y="1151"/>
                    <a:pt x="1096" y="1151"/>
                    <a:pt x="1096" y="1151"/>
                  </a:cubicBezTo>
                  <a:cubicBezTo>
                    <a:pt x="1098" y="1151"/>
                    <a:pt x="1098" y="1151"/>
                    <a:pt x="1098" y="1151"/>
                  </a:cubicBezTo>
                  <a:cubicBezTo>
                    <a:pt x="1099" y="1150"/>
                    <a:pt x="1099" y="1150"/>
                    <a:pt x="1099" y="1150"/>
                  </a:cubicBezTo>
                  <a:cubicBezTo>
                    <a:pt x="1123" y="1137"/>
                    <a:pt x="1123" y="1137"/>
                    <a:pt x="1123" y="1137"/>
                  </a:cubicBezTo>
                  <a:cubicBezTo>
                    <a:pt x="1124" y="1135"/>
                    <a:pt x="1124" y="1135"/>
                    <a:pt x="1124" y="1135"/>
                  </a:cubicBezTo>
                  <a:cubicBezTo>
                    <a:pt x="1126" y="1133"/>
                    <a:pt x="1126" y="1133"/>
                    <a:pt x="1126" y="1133"/>
                  </a:cubicBezTo>
                  <a:cubicBezTo>
                    <a:pt x="1129" y="1128"/>
                    <a:pt x="1129" y="1128"/>
                    <a:pt x="1129" y="1128"/>
                  </a:cubicBezTo>
                  <a:cubicBezTo>
                    <a:pt x="1131" y="1126"/>
                    <a:pt x="1131" y="1126"/>
                    <a:pt x="1131" y="1126"/>
                  </a:cubicBezTo>
                  <a:cubicBezTo>
                    <a:pt x="1131" y="1122"/>
                    <a:pt x="1131" y="1122"/>
                    <a:pt x="1131" y="1122"/>
                  </a:cubicBezTo>
                  <a:cubicBezTo>
                    <a:pt x="1132" y="1117"/>
                    <a:pt x="1132" y="1117"/>
                    <a:pt x="1132" y="1117"/>
                  </a:cubicBezTo>
                  <a:cubicBezTo>
                    <a:pt x="1131" y="1112"/>
                    <a:pt x="1131" y="1112"/>
                    <a:pt x="1131" y="1112"/>
                  </a:cubicBezTo>
                  <a:cubicBezTo>
                    <a:pt x="1132" y="1083"/>
                    <a:pt x="1132" y="1083"/>
                    <a:pt x="1132" y="1083"/>
                  </a:cubicBezTo>
                  <a:cubicBezTo>
                    <a:pt x="1133" y="1081"/>
                    <a:pt x="1133" y="1081"/>
                    <a:pt x="1133" y="1081"/>
                  </a:cubicBezTo>
                  <a:cubicBezTo>
                    <a:pt x="1133" y="1080"/>
                    <a:pt x="1133" y="1080"/>
                    <a:pt x="1133" y="1080"/>
                  </a:cubicBezTo>
                  <a:cubicBezTo>
                    <a:pt x="1134" y="1074"/>
                    <a:pt x="1134" y="1074"/>
                    <a:pt x="1134" y="1074"/>
                  </a:cubicBezTo>
                  <a:cubicBezTo>
                    <a:pt x="1135" y="1073"/>
                    <a:pt x="1135" y="1073"/>
                    <a:pt x="1135" y="1073"/>
                  </a:cubicBezTo>
                  <a:cubicBezTo>
                    <a:pt x="1135" y="1071"/>
                    <a:pt x="1135" y="1071"/>
                    <a:pt x="1135" y="1071"/>
                  </a:cubicBezTo>
                  <a:cubicBezTo>
                    <a:pt x="1134" y="1069"/>
                    <a:pt x="1134" y="1069"/>
                    <a:pt x="1134" y="1069"/>
                  </a:cubicBezTo>
                  <a:cubicBezTo>
                    <a:pt x="1134" y="1067"/>
                    <a:pt x="1134" y="1067"/>
                    <a:pt x="1134" y="1067"/>
                  </a:cubicBezTo>
                  <a:cubicBezTo>
                    <a:pt x="1133" y="1067"/>
                    <a:pt x="1133" y="1067"/>
                    <a:pt x="1133" y="1067"/>
                  </a:cubicBezTo>
                  <a:cubicBezTo>
                    <a:pt x="1132" y="1067"/>
                    <a:pt x="1132" y="1067"/>
                    <a:pt x="1132" y="1067"/>
                  </a:cubicBezTo>
                  <a:cubicBezTo>
                    <a:pt x="1126" y="1067"/>
                    <a:pt x="1126" y="1067"/>
                    <a:pt x="1126" y="1067"/>
                  </a:cubicBezTo>
                  <a:cubicBezTo>
                    <a:pt x="1118" y="1069"/>
                    <a:pt x="1118" y="1069"/>
                    <a:pt x="1118" y="1069"/>
                  </a:cubicBezTo>
                  <a:cubicBezTo>
                    <a:pt x="1091" y="1075"/>
                    <a:pt x="1091" y="1075"/>
                    <a:pt x="1091" y="1075"/>
                  </a:cubicBezTo>
                  <a:cubicBezTo>
                    <a:pt x="1072" y="1079"/>
                    <a:pt x="1072" y="1079"/>
                    <a:pt x="1072" y="1079"/>
                  </a:cubicBezTo>
                  <a:cubicBezTo>
                    <a:pt x="1070" y="1080"/>
                    <a:pt x="1070" y="1080"/>
                    <a:pt x="1070" y="1080"/>
                  </a:cubicBezTo>
                  <a:cubicBezTo>
                    <a:pt x="1066" y="1083"/>
                    <a:pt x="1066" y="1083"/>
                    <a:pt x="1066" y="1083"/>
                  </a:cubicBezTo>
                  <a:cubicBezTo>
                    <a:pt x="1065" y="1084"/>
                    <a:pt x="1065" y="1084"/>
                    <a:pt x="1065" y="1084"/>
                  </a:cubicBezTo>
                  <a:cubicBezTo>
                    <a:pt x="1063" y="1085"/>
                    <a:pt x="1063" y="1085"/>
                    <a:pt x="1063" y="1085"/>
                  </a:cubicBezTo>
                  <a:cubicBezTo>
                    <a:pt x="1052" y="1087"/>
                    <a:pt x="1052" y="1087"/>
                    <a:pt x="1052" y="1087"/>
                  </a:cubicBezTo>
                  <a:cubicBezTo>
                    <a:pt x="1045" y="1086"/>
                    <a:pt x="1045" y="1086"/>
                    <a:pt x="1045" y="1086"/>
                  </a:cubicBezTo>
                  <a:cubicBezTo>
                    <a:pt x="1034" y="1085"/>
                    <a:pt x="1034" y="1085"/>
                    <a:pt x="1034" y="1085"/>
                  </a:cubicBezTo>
                  <a:cubicBezTo>
                    <a:pt x="1032" y="1084"/>
                    <a:pt x="1032" y="1084"/>
                    <a:pt x="1032" y="1084"/>
                  </a:cubicBezTo>
                  <a:cubicBezTo>
                    <a:pt x="1030" y="1082"/>
                    <a:pt x="1030" y="1082"/>
                    <a:pt x="1030" y="1082"/>
                  </a:cubicBezTo>
                  <a:cubicBezTo>
                    <a:pt x="1031" y="1082"/>
                    <a:pt x="1031" y="1082"/>
                    <a:pt x="1031" y="1082"/>
                  </a:cubicBezTo>
                  <a:cubicBezTo>
                    <a:pt x="1038" y="1082"/>
                    <a:pt x="1038" y="1082"/>
                    <a:pt x="1038" y="1082"/>
                  </a:cubicBezTo>
                  <a:cubicBezTo>
                    <a:pt x="1041" y="1083"/>
                    <a:pt x="1041" y="1083"/>
                    <a:pt x="1041" y="1083"/>
                  </a:cubicBezTo>
                  <a:cubicBezTo>
                    <a:pt x="1045" y="1084"/>
                    <a:pt x="1045" y="1084"/>
                    <a:pt x="1045" y="1084"/>
                  </a:cubicBezTo>
                  <a:cubicBezTo>
                    <a:pt x="1047" y="1084"/>
                    <a:pt x="1047" y="1084"/>
                    <a:pt x="1047" y="1084"/>
                  </a:cubicBezTo>
                  <a:cubicBezTo>
                    <a:pt x="1054" y="1080"/>
                    <a:pt x="1054" y="1080"/>
                    <a:pt x="1054" y="1080"/>
                  </a:cubicBezTo>
                  <a:cubicBezTo>
                    <a:pt x="1055" y="1079"/>
                    <a:pt x="1055" y="1079"/>
                    <a:pt x="1055" y="1079"/>
                  </a:cubicBezTo>
                  <a:cubicBezTo>
                    <a:pt x="1055" y="1079"/>
                    <a:pt x="1055" y="1079"/>
                    <a:pt x="1055" y="1079"/>
                  </a:cubicBezTo>
                  <a:cubicBezTo>
                    <a:pt x="1055" y="1078"/>
                    <a:pt x="1055" y="1078"/>
                    <a:pt x="1055" y="1078"/>
                  </a:cubicBezTo>
                  <a:cubicBezTo>
                    <a:pt x="1054" y="1076"/>
                    <a:pt x="1054" y="1076"/>
                    <a:pt x="1054" y="1076"/>
                  </a:cubicBezTo>
                  <a:cubicBezTo>
                    <a:pt x="1052" y="1073"/>
                    <a:pt x="1052" y="1073"/>
                    <a:pt x="1052" y="1073"/>
                  </a:cubicBezTo>
                  <a:cubicBezTo>
                    <a:pt x="1048" y="1069"/>
                    <a:pt x="1048" y="1069"/>
                    <a:pt x="1048" y="1069"/>
                  </a:cubicBezTo>
                  <a:cubicBezTo>
                    <a:pt x="1046" y="1068"/>
                    <a:pt x="1046" y="1068"/>
                    <a:pt x="1046" y="1068"/>
                  </a:cubicBezTo>
                  <a:cubicBezTo>
                    <a:pt x="1028" y="1064"/>
                    <a:pt x="1028" y="1064"/>
                    <a:pt x="1028" y="1064"/>
                  </a:cubicBezTo>
                  <a:cubicBezTo>
                    <a:pt x="1024" y="1063"/>
                    <a:pt x="1024" y="1063"/>
                    <a:pt x="1024" y="1063"/>
                  </a:cubicBezTo>
                  <a:cubicBezTo>
                    <a:pt x="1022" y="1063"/>
                    <a:pt x="1022" y="1063"/>
                    <a:pt x="1022" y="1063"/>
                  </a:cubicBezTo>
                  <a:cubicBezTo>
                    <a:pt x="1018" y="1069"/>
                    <a:pt x="1018" y="1069"/>
                    <a:pt x="1018" y="1069"/>
                  </a:cubicBezTo>
                  <a:cubicBezTo>
                    <a:pt x="1017" y="1069"/>
                    <a:pt x="1017" y="1069"/>
                    <a:pt x="1017" y="1069"/>
                  </a:cubicBezTo>
                  <a:cubicBezTo>
                    <a:pt x="1016" y="1070"/>
                    <a:pt x="1016" y="1070"/>
                    <a:pt x="1016" y="1070"/>
                  </a:cubicBezTo>
                  <a:cubicBezTo>
                    <a:pt x="1016" y="1073"/>
                    <a:pt x="1016" y="1073"/>
                    <a:pt x="1016" y="1073"/>
                  </a:cubicBezTo>
                  <a:cubicBezTo>
                    <a:pt x="1016" y="1074"/>
                    <a:pt x="1016" y="1074"/>
                    <a:pt x="1016" y="1074"/>
                  </a:cubicBezTo>
                  <a:cubicBezTo>
                    <a:pt x="1017" y="1076"/>
                    <a:pt x="1017" y="1076"/>
                    <a:pt x="1017" y="1076"/>
                  </a:cubicBezTo>
                  <a:cubicBezTo>
                    <a:pt x="1018" y="1077"/>
                    <a:pt x="1018" y="1077"/>
                    <a:pt x="1018" y="1077"/>
                  </a:cubicBezTo>
                  <a:cubicBezTo>
                    <a:pt x="1017" y="1078"/>
                    <a:pt x="1017" y="1078"/>
                    <a:pt x="1017" y="1078"/>
                  </a:cubicBezTo>
                  <a:cubicBezTo>
                    <a:pt x="1016" y="1079"/>
                    <a:pt x="1016" y="1079"/>
                    <a:pt x="1016" y="1079"/>
                  </a:cubicBezTo>
                  <a:cubicBezTo>
                    <a:pt x="1015" y="1079"/>
                    <a:pt x="1015" y="1079"/>
                    <a:pt x="1015" y="1079"/>
                  </a:cubicBezTo>
                  <a:cubicBezTo>
                    <a:pt x="1012" y="1081"/>
                    <a:pt x="1012" y="1081"/>
                    <a:pt x="1012" y="1081"/>
                  </a:cubicBezTo>
                  <a:cubicBezTo>
                    <a:pt x="1003" y="1081"/>
                    <a:pt x="1003" y="1081"/>
                    <a:pt x="1003" y="1081"/>
                  </a:cubicBezTo>
                  <a:cubicBezTo>
                    <a:pt x="1002" y="1081"/>
                    <a:pt x="1002" y="1081"/>
                    <a:pt x="1002" y="1081"/>
                  </a:cubicBezTo>
                  <a:cubicBezTo>
                    <a:pt x="997" y="1080"/>
                    <a:pt x="997" y="1080"/>
                    <a:pt x="997" y="1080"/>
                  </a:cubicBezTo>
                  <a:cubicBezTo>
                    <a:pt x="993" y="1076"/>
                    <a:pt x="993" y="1076"/>
                    <a:pt x="993" y="1076"/>
                  </a:cubicBezTo>
                  <a:cubicBezTo>
                    <a:pt x="993" y="1075"/>
                    <a:pt x="993" y="1075"/>
                    <a:pt x="993" y="1075"/>
                  </a:cubicBezTo>
                  <a:cubicBezTo>
                    <a:pt x="993" y="1074"/>
                    <a:pt x="993" y="1074"/>
                    <a:pt x="993" y="1074"/>
                  </a:cubicBezTo>
                  <a:cubicBezTo>
                    <a:pt x="1003" y="1068"/>
                    <a:pt x="1003" y="1068"/>
                    <a:pt x="1003" y="1068"/>
                  </a:cubicBezTo>
                  <a:cubicBezTo>
                    <a:pt x="1012" y="1067"/>
                    <a:pt x="1012" y="1067"/>
                    <a:pt x="1012" y="1067"/>
                  </a:cubicBezTo>
                  <a:cubicBezTo>
                    <a:pt x="1016" y="1066"/>
                    <a:pt x="1016" y="1066"/>
                    <a:pt x="1016" y="1066"/>
                  </a:cubicBezTo>
                  <a:cubicBezTo>
                    <a:pt x="1018" y="1066"/>
                    <a:pt x="1018" y="1066"/>
                    <a:pt x="1018" y="1066"/>
                  </a:cubicBezTo>
                  <a:cubicBezTo>
                    <a:pt x="1018" y="1065"/>
                    <a:pt x="1018" y="1065"/>
                    <a:pt x="1018" y="1065"/>
                  </a:cubicBezTo>
                  <a:cubicBezTo>
                    <a:pt x="1019" y="1063"/>
                    <a:pt x="1019" y="1063"/>
                    <a:pt x="1019" y="1063"/>
                  </a:cubicBezTo>
                  <a:cubicBezTo>
                    <a:pt x="1019" y="1062"/>
                    <a:pt x="1019" y="1062"/>
                    <a:pt x="1019" y="1062"/>
                  </a:cubicBezTo>
                  <a:cubicBezTo>
                    <a:pt x="1018" y="1060"/>
                    <a:pt x="1018" y="1060"/>
                    <a:pt x="1018" y="1060"/>
                  </a:cubicBezTo>
                  <a:cubicBezTo>
                    <a:pt x="1017" y="1060"/>
                    <a:pt x="1017" y="1060"/>
                    <a:pt x="1017" y="1060"/>
                  </a:cubicBezTo>
                  <a:cubicBezTo>
                    <a:pt x="1015" y="1058"/>
                    <a:pt x="1015" y="1058"/>
                    <a:pt x="1015" y="1058"/>
                  </a:cubicBezTo>
                  <a:cubicBezTo>
                    <a:pt x="1014" y="1057"/>
                    <a:pt x="1014" y="1057"/>
                    <a:pt x="1014" y="1057"/>
                  </a:cubicBezTo>
                  <a:cubicBezTo>
                    <a:pt x="998" y="1054"/>
                    <a:pt x="998" y="1054"/>
                    <a:pt x="998" y="1054"/>
                  </a:cubicBezTo>
                  <a:cubicBezTo>
                    <a:pt x="996" y="1054"/>
                    <a:pt x="996" y="1054"/>
                    <a:pt x="996" y="1054"/>
                  </a:cubicBezTo>
                  <a:cubicBezTo>
                    <a:pt x="990" y="1055"/>
                    <a:pt x="990" y="1055"/>
                    <a:pt x="990" y="1055"/>
                  </a:cubicBezTo>
                  <a:cubicBezTo>
                    <a:pt x="988" y="1055"/>
                    <a:pt x="988" y="1055"/>
                    <a:pt x="988" y="1055"/>
                  </a:cubicBezTo>
                  <a:cubicBezTo>
                    <a:pt x="980" y="1057"/>
                    <a:pt x="980" y="1057"/>
                    <a:pt x="980" y="1057"/>
                  </a:cubicBezTo>
                  <a:cubicBezTo>
                    <a:pt x="979" y="1057"/>
                    <a:pt x="979" y="1057"/>
                    <a:pt x="979" y="1057"/>
                  </a:cubicBezTo>
                  <a:cubicBezTo>
                    <a:pt x="978" y="1058"/>
                    <a:pt x="978" y="1058"/>
                    <a:pt x="978" y="1058"/>
                  </a:cubicBezTo>
                  <a:cubicBezTo>
                    <a:pt x="969" y="1067"/>
                    <a:pt x="969" y="1067"/>
                    <a:pt x="969" y="1067"/>
                  </a:cubicBezTo>
                  <a:cubicBezTo>
                    <a:pt x="966" y="1067"/>
                    <a:pt x="966" y="1067"/>
                    <a:pt x="966" y="1067"/>
                  </a:cubicBezTo>
                  <a:cubicBezTo>
                    <a:pt x="965" y="1067"/>
                    <a:pt x="965" y="1067"/>
                    <a:pt x="965" y="1067"/>
                  </a:cubicBezTo>
                  <a:cubicBezTo>
                    <a:pt x="964" y="1066"/>
                    <a:pt x="964" y="1066"/>
                    <a:pt x="964" y="1066"/>
                  </a:cubicBezTo>
                  <a:cubicBezTo>
                    <a:pt x="965" y="1066"/>
                    <a:pt x="965" y="1066"/>
                    <a:pt x="965" y="1066"/>
                  </a:cubicBezTo>
                  <a:cubicBezTo>
                    <a:pt x="974" y="1053"/>
                    <a:pt x="974" y="1053"/>
                    <a:pt x="974" y="1053"/>
                  </a:cubicBezTo>
                  <a:cubicBezTo>
                    <a:pt x="976" y="1052"/>
                    <a:pt x="976" y="1052"/>
                    <a:pt x="976" y="1052"/>
                  </a:cubicBezTo>
                  <a:cubicBezTo>
                    <a:pt x="1004" y="1045"/>
                    <a:pt x="1004" y="1045"/>
                    <a:pt x="1004" y="1045"/>
                  </a:cubicBezTo>
                  <a:cubicBezTo>
                    <a:pt x="1023" y="1044"/>
                    <a:pt x="1023" y="1044"/>
                    <a:pt x="1023" y="1044"/>
                  </a:cubicBezTo>
                  <a:cubicBezTo>
                    <a:pt x="1025" y="1044"/>
                    <a:pt x="1025" y="1044"/>
                    <a:pt x="1025" y="1044"/>
                  </a:cubicBezTo>
                  <a:cubicBezTo>
                    <a:pt x="1027" y="1043"/>
                    <a:pt x="1027" y="1043"/>
                    <a:pt x="1027" y="1043"/>
                  </a:cubicBezTo>
                  <a:cubicBezTo>
                    <a:pt x="1029" y="1042"/>
                    <a:pt x="1029" y="1042"/>
                    <a:pt x="1029" y="1042"/>
                  </a:cubicBezTo>
                  <a:cubicBezTo>
                    <a:pt x="1038" y="1034"/>
                    <a:pt x="1038" y="1034"/>
                    <a:pt x="1038" y="1034"/>
                  </a:cubicBezTo>
                  <a:cubicBezTo>
                    <a:pt x="1041" y="1031"/>
                    <a:pt x="1041" y="1031"/>
                    <a:pt x="1041" y="1031"/>
                  </a:cubicBezTo>
                  <a:cubicBezTo>
                    <a:pt x="1045" y="1027"/>
                    <a:pt x="1045" y="1027"/>
                    <a:pt x="1045" y="1027"/>
                  </a:cubicBezTo>
                  <a:cubicBezTo>
                    <a:pt x="1050" y="1020"/>
                    <a:pt x="1050" y="1020"/>
                    <a:pt x="1050" y="1020"/>
                  </a:cubicBezTo>
                  <a:cubicBezTo>
                    <a:pt x="1051" y="1018"/>
                    <a:pt x="1051" y="1018"/>
                    <a:pt x="1051" y="1018"/>
                  </a:cubicBezTo>
                  <a:cubicBezTo>
                    <a:pt x="1050" y="998"/>
                    <a:pt x="1050" y="998"/>
                    <a:pt x="1050" y="998"/>
                  </a:cubicBezTo>
                  <a:cubicBezTo>
                    <a:pt x="1050" y="993"/>
                    <a:pt x="1050" y="993"/>
                    <a:pt x="1050" y="993"/>
                  </a:cubicBezTo>
                  <a:cubicBezTo>
                    <a:pt x="1049" y="991"/>
                    <a:pt x="1049" y="991"/>
                    <a:pt x="1049" y="991"/>
                  </a:cubicBezTo>
                  <a:cubicBezTo>
                    <a:pt x="1048" y="989"/>
                    <a:pt x="1048" y="989"/>
                    <a:pt x="1048" y="989"/>
                  </a:cubicBezTo>
                  <a:cubicBezTo>
                    <a:pt x="1047" y="988"/>
                    <a:pt x="1047" y="988"/>
                    <a:pt x="1047" y="988"/>
                  </a:cubicBezTo>
                  <a:cubicBezTo>
                    <a:pt x="1046" y="986"/>
                    <a:pt x="1046" y="986"/>
                    <a:pt x="1046" y="986"/>
                  </a:cubicBezTo>
                  <a:cubicBezTo>
                    <a:pt x="1043" y="986"/>
                    <a:pt x="1043" y="986"/>
                    <a:pt x="1043" y="986"/>
                  </a:cubicBezTo>
                  <a:cubicBezTo>
                    <a:pt x="1042" y="986"/>
                    <a:pt x="1042" y="986"/>
                    <a:pt x="1042" y="986"/>
                  </a:cubicBezTo>
                  <a:cubicBezTo>
                    <a:pt x="1036" y="989"/>
                    <a:pt x="1036" y="989"/>
                    <a:pt x="1036" y="989"/>
                  </a:cubicBezTo>
                  <a:cubicBezTo>
                    <a:pt x="1031" y="993"/>
                    <a:pt x="1031" y="993"/>
                    <a:pt x="1031" y="993"/>
                  </a:cubicBezTo>
                  <a:cubicBezTo>
                    <a:pt x="1030" y="994"/>
                    <a:pt x="1030" y="994"/>
                    <a:pt x="1030" y="994"/>
                  </a:cubicBezTo>
                  <a:cubicBezTo>
                    <a:pt x="1020" y="996"/>
                    <a:pt x="1020" y="996"/>
                    <a:pt x="1020" y="996"/>
                  </a:cubicBezTo>
                  <a:cubicBezTo>
                    <a:pt x="1011" y="993"/>
                    <a:pt x="1011" y="993"/>
                    <a:pt x="1011" y="993"/>
                  </a:cubicBezTo>
                  <a:cubicBezTo>
                    <a:pt x="1011" y="993"/>
                    <a:pt x="1011" y="993"/>
                    <a:pt x="1011" y="993"/>
                  </a:cubicBezTo>
                  <a:cubicBezTo>
                    <a:pt x="1012" y="991"/>
                    <a:pt x="1012" y="991"/>
                    <a:pt x="1012" y="991"/>
                  </a:cubicBezTo>
                  <a:cubicBezTo>
                    <a:pt x="1013" y="991"/>
                    <a:pt x="1013" y="991"/>
                    <a:pt x="1013" y="991"/>
                  </a:cubicBezTo>
                  <a:cubicBezTo>
                    <a:pt x="1017" y="991"/>
                    <a:pt x="1017" y="991"/>
                    <a:pt x="1017" y="991"/>
                  </a:cubicBezTo>
                  <a:cubicBezTo>
                    <a:pt x="1031" y="987"/>
                    <a:pt x="1031" y="987"/>
                    <a:pt x="1031" y="987"/>
                  </a:cubicBezTo>
                  <a:cubicBezTo>
                    <a:pt x="1033" y="985"/>
                    <a:pt x="1033" y="985"/>
                    <a:pt x="1033" y="985"/>
                  </a:cubicBezTo>
                  <a:cubicBezTo>
                    <a:pt x="1036" y="982"/>
                    <a:pt x="1036" y="982"/>
                    <a:pt x="1036" y="982"/>
                  </a:cubicBezTo>
                  <a:cubicBezTo>
                    <a:pt x="1037" y="980"/>
                    <a:pt x="1037" y="980"/>
                    <a:pt x="1037" y="980"/>
                  </a:cubicBezTo>
                  <a:cubicBezTo>
                    <a:pt x="1036" y="979"/>
                    <a:pt x="1036" y="979"/>
                    <a:pt x="1036" y="979"/>
                  </a:cubicBezTo>
                  <a:cubicBezTo>
                    <a:pt x="1036" y="978"/>
                    <a:pt x="1036" y="978"/>
                    <a:pt x="1036" y="978"/>
                  </a:cubicBezTo>
                  <a:cubicBezTo>
                    <a:pt x="1036" y="977"/>
                    <a:pt x="1036" y="977"/>
                    <a:pt x="1036" y="977"/>
                  </a:cubicBezTo>
                  <a:cubicBezTo>
                    <a:pt x="1044" y="971"/>
                    <a:pt x="1044" y="971"/>
                    <a:pt x="1044" y="971"/>
                  </a:cubicBezTo>
                  <a:cubicBezTo>
                    <a:pt x="1046" y="970"/>
                    <a:pt x="1046" y="970"/>
                    <a:pt x="1046" y="970"/>
                  </a:cubicBezTo>
                  <a:cubicBezTo>
                    <a:pt x="1054" y="969"/>
                    <a:pt x="1054" y="969"/>
                    <a:pt x="1054" y="969"/>
                  </a:cubicBezTo>
                  <a:cubicBezTo>
                    <a:pt x="1056" y="970"/>
                    <a:pt x="1056" y="970"/>
                    <a:pt x="1056" y="970"/>
                  </a:cubicBezTo>
                  <a:cubicBezTo>
                    <a:pt x="1057" y="971"/>
                    <a:pt x="1057" y="971"/>
                    <a:pt x="1057" y="971"/>
                  </a:cubicBezTo>
                  <a:cubicBezTo>
                    <a:pt x="1059" y="972"/>
                    <a:pt x="1059" y="972"/>
                    <a:pt x="1059" y="972"/>
                  </a:cubicBezTo>
                  <a:cubicBezTo>
                    <a:pt x="1060" y="977"/>
                    <a:pt x="1060" y="977"/>
                    <a:pt x="1060" y="977"/>
                  </a:cubicBezTo>
                  <a:cubicBezTo>
                    <a:pt x="1061" y="977"/>
                    <a:pt x="1061" y="977"/>
                    <a:pt x="1061" y="977"/>
                  </a:cubicBezTo>
                  <a:cubicBezTo>
                    <a:pt x="1061" y="977"/>
                    <a:pt x="1061" y="977"/>
                    <a:pt x="1061" y="977"/>
                  </a:cubicBezTo>
                  <a:cubicBezTo>
                    <a:pt x="1064" y="978"/>
                    <a:pt x="1064" y="978"/>
                    <a:pt x="1064" y="978"/>
                  </a:cubicBezTo>
                  <a:cubicBezTo>
                    <a:pt x="1071" y="976"/>
                    <a:pt x="1071" y="976"/>
                    <a:pt x="1071" y="976"/>
                  </a:cubicBezTo>
                  <a:cubicBezTo>
                    <a:pt x="1075" y="976"/>
                    <a:pt x="1075" y="976"/>
                    <a:pt x="1075" y="976"/>
                  </a:cubicBezTo>
                  <a:cubicBezTo>
                    <a:pt x="1081" y="972"/>
                    <a:pt x="1081" y="972"/>
                    <a:pt x="1081" y="972"/>
                  </a:cubicBezTo>
                  <a:cubicBezTo>
                    <a:pt x="1084" y="970"/>
                    <a:pt x="1084" y="970"/>
                    <a:pt x="1084" y="970"/>
                  </a:cubicBezTo>
                  <a:cubicBezTo>
                    <a:pt x="1087" y="968"/>
                    <a:pt x="1087" y="968"/>
                    <a:pt x="1087" y="968"/>
                  </a:cubicBezTo>
                  <a:cubicBezTo>
                    <a:pt x="1088" y="966"/>
                    <a:pt x="1088" y="966"/>
                    <a:pt x="1088" y="966"/>
                  </a:cubicBezTo>
                  <a:cubicBezTo>
                    <a:pt x="1091" y="963"/>
                    <a:pt x="1091" y="963"/>
                    <a:pt x="1091" y="963"/>
                  </a:cubicBezTo>
                  <a:cubicBezTo>
                    <a:pt x="1097" y="954"/>
                    <a:pt x="1097" y="954"/>
                    <a:pt x="1097" y="954"/>
                  </a:cubicBezTo>
                  <a:cubicBezTo>
                    <a:pt x="1099" y="951"/>
                    <a:pt x="1099" y="951"/>
                    <a:pt x="1099" y="951"/>
                  </a:cubicBezTo>
                  <a:cubicBezTo>
                    <a:pt x="1099" y="949"/>
                    <a:pt x="1099" y="949"/>
                    <a:pt x="1099" y="949"/>
                  </a:cubicBezTo>
                  <a:cubicBezTo>
                    <a:pt x="1099" y="948"/>
                    <a:pt x="1099" y="948"/>
                    <a:pt x="1099" y="948"/>
                  </a:cubicBezTo>
                  <a:cubicBezTo>
                    <a:pt x="1098" y="947"/>
                    <a:pt x="1098" y="947"/>
                    <a:pt x="1098" y="947"/>
                  </a:cubicBezTo>
                  <a:cubicBezTo>
                    <a:pt x="1097" y="947"/>
                    <a:pt x="1097" y="947"/>
                    <a:pt x="1097" y="947"/>
                  </a:cubicBezTo>
                  <a:cubicBezTo>
                    <a:pt x="1096" y="946"/>
                    <a:pt x="1096" y="946"/>
                    <a:pt x="1096" y="946"/>
                  </a:cubicBezTo>
                  <a:cubicBezTo>
                    <a:pt x="1095" y="946"/>
                    <a:pt x="1095" y="946"/>
                    <a:pt x="1095" y="946"/>
                  </a:cubicBezTo>
                  <a:cubicBezTo>
                    <a:pt x="1095" y="947"/>
                    <a:pt x="1095" y="947"/>
                    <a:pt x="1095" y="947"/>
                  </a:cubicBezTo>
                  <a:cubicBezTo>
                    <a:pt x="1095" y="949"/>
                    <a:pt x="1095" y="949"/>
                    <a:pt x="1095" y="949"/>
                  </a:cubicBezTo>
                  <a:cubicBezTo>
                    <a:pt x="1095" y="950"/>
                    <a:pt x="1095" y="950"/>
                    <a:pt x="1095" y="950"/>
                  </a:cubicBezTo>
                  <a:cubicBezTo>
                    <a:pt x="1094" y="952"/>
                    <a:pt x="1094" y="952"/>
                    <a:pt x="1094" y="952"/>
                  </a:cubicBezTo>
                  <a:cubicBezTo>
                    <a:pt x="1093" y="952"/>
                    <a:pt x="1093" y="952"/>
                    <a:pt x="1093" y="952"/>
                  </a:cubicBezTo>
                  <a:cubicBezTo>
                    <a:pt x="1091" y="953"/>
                    <a:pt x="1091" y="953"/>
                    <a:pt x="1091" y="953"/>
                  </a:cubicBezTo>
                  <a:cubicBezTo>
                    <a:pt x="1085" y="950"/>
                    <a:pt x="1085" y="950"/>
                    <a:pt x="1085" y="950"/>
                  </a:cubicBezTo>
                  <a:cubicBezTo>
                    <a:pt x="1084" y="950"/>
                    <a:pt x="1084" y="950"/>
                    <a:pt x="1084" y="950"/>
                  </a:cubicBezTo>
                  <a:cubicBezTo>
                    <a:pt x="1084" y="949"/>
                    <a:pt x="1084" y="949"/>
                    <a:pt x="1084" y="949"/>
                  </a:cubicBezTo>
                  <a:cubicBezTo>
                    <a:pt x="1093" y="924"/>
                    <a:pt x="1093" y="924"/>
                    <a:pt x="1093" y="924"/>
                  </a:cubicBezTo>
                  <a:cubicBezTo>
                    <a:pt x="1097" y="926"/>
                    <a:pt x="1097" y="926"/>
                    <a:pt x="1097" y="926"/>
                  </a:cubicBezTo>
                  <a:cubicBezTo>
                    <a:pt x="1103" y="934"/>
                    <a:pt x="1103" y="934"/>
                    <a:pt x="1103" y="934"/>
                  </a:cubicBezTo>
                  <a:cubicBezTo>
                    <a:pt x="1104" y="934"/>
                    <a:pt x="1104" y="934"/>
                    <a:pt x="1104" y="934"/>
                  </a:cubicBezTo>
                  <a:cubicBezTo>
                    <a:pt x="1109" y="926"/>
                    <a:pt x="1109" y="926"/>
                    <a:pt x="1109" y="926"/>
                  </a:cubicBezTo>
                  <a:cubicBezTo>
                    <a:pt x="1113" y="921"/>
                    <a:pt x="1113" y="921"/>
                    <a:pt x="1113" y="921"/>
                  </a:cubicBezTo>
                  <a:cubicBezTo>
                    <a:pt x="1115" y="916"/>
                    <a:pt x="1115" y="916"/>
                    <a:pt x="1115" y="916"/>
                  </a:cubicBezTo>
                  <a:cubicBezTo>
                    <a:pt x="1116" y="914"/>
                    <a:pt x="1116" y="914"/>
                    <a:pt x="1116" y="914"/>
                  </a:cubicBezTo>
                  <a:cubicBezTo>
                    <a:pt x="1121" y="906"/>
                    <a:pt x="1121" y="906"/>
                    <a:pt x="1121" y="906"/>
                  </a:cubicBezTo>
                  <a:cubicBezTo>
                    <a:pt x="1125" y="901"/>
                    <a:pt x="1125" y="901"/>
                    <a:pt x="1125" y="901"/>
                  </a:cubicBezTo>
                  <a:cubicBezTo>
                    <a:pt x="1131" y="896"/>
                    <a:pt x="1131" y="896"/>
                    <a:pt x="1131" y="896"/>
                  </a:cubicBezTo>
                  <a:cubicBezTo>
                    <a:pt x="1136" y="895"/>
                    <a:pt x="1136" y="895"/>
                    <a:pt x="1136" y="895"/>
                  </a:cubicBezTo>
                  <a:cubicBezTo>
                    <a:pt x="1137" y="894"/>
                    <a:pt x="1137" y="894"/>
                    <a:pt x="1137" y="894"/>
                  </a:cubicBezTo>
                  <a:cubicBezTo>
                    <a:pt x="1138" y="894"/>
                    <a:pt x="1138" y="894"/>
                    <a:pt x="1138" y="894"/>
                  </a:cubicBezTo>
                  <a:cubicBezTo>
                    <a:pt x="1139" y="892"/>
                    <a:pt x="1139" y="892"/>
                    <a:pt x="1139" y="892"/>
                  </a:cubicBezTo>
                  <a:cubicBezTo>
                    <a:pt x="1139" y="891"/>
                    <a:pt x="1139" y="891"/>
                    <a:pt x="1139" y="891"/>
                  </a:cubicBezTo>
                  <a:cubicBezTo>
                    <a:pt x="1140" y="885"/>
                    <a:pt x="1140" y="885"/>
                    <a:pt x="1140" y="885"/>
                  </a:cubicBezTo>
                  <a:cubicBezTo>
                    <a:pt x="1142" y="872"/>
                    <a:pt x="1142" y="872"/>
                    <a:pt x="1142" y="872"/>
                  </a:cubicBezTo>
                  <a:cubicBezTo>
                    <a:pt x="1142" y="856"/>
                    <a:pt x="1142" y="856"/>
                    <a:pt x="1142" y="856"/>
                  </a:cubicBezTo>
                  <a:cubicBezTo>
                    <a:pt x="1142" y="854"/>
                    <a:pt x="1142" y="854"/>
                    <a:pt x="1142" y="854"/>
                  </a:cubicBezTo>
                  <a:cubicBezTo>
                    <a:pt x="1142" y="849"/>
                    <a:pt x="1142" y="849"/>
                    <a:pt x="1142" y="849"/>
                  </a:cubicBezTo>
                  <a:cubicBezTo>
                    <a:pt x="1142" y="844"/>
                    <a:pt x="1142" y="844"/>
                    <a:pt x="1142" y="844"/>
                  </a:cubicBezTo>
                  <a:cubicBezTo>
                    <a:pt x="1143" y="840"/>
                    <a:pt x="1143" y="840"/>
                    <a:pt x="1143" y="840"/>
                  </a:cubicBezTo>
                  <a:cubicBezTo>
                    <a:pt x="1145" y="837"/>
                    <a:pt x="1145" y="837"/>
                    <a:pt x="1145" y="837"/>
                  </a:cubicBezTo>
                  <a:cubicBezTo>
                    <a:pt x="1150" y="827"/>
                    <a:pt x="1150" y="827"/>
                    <a:pt x="1150" y="827"/>
                  </a:cubicBezTo>
                  <a:cubicBezTo>
                    <a:pt x="1154" y="814"/>
                    <a:pt x="1154" y="814"/>
                    <a:pt x="1154" y="814"/>
                  </a:cubicBezTo>
                  <a:cubicBezTo>
                    <a:pt x="1155" y="811"/>
                    <a:pt x="1155" y="811"/>
                    <a:pt x="1155" y="811"/>
                  </a:cubicBezTo>
                  <a:cubicBezTo>
                    <a:pt x="1159" y="789"/>
                    <a:pt x="1159" y="789"/>
                    <a:pt x="1159" y="789"/>
                  </a:cubicBezTo>
                  <a:lnTo>
                    <a:pt x="1151" y="7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16">
              <a:extLst>
                <a:ext uri="{FF2B5EF4-FFF2-40B4-BE49-F238E27FC236}">
                  <a16:creationId xmlns:a16="http://schemas.microsoft.com/office/drawing/2014/main" id="{322200E1-AE0A-4A8B-AD4C-7235B16329CB}"/>
                </a:ext>
              </a:extLst>
            </p:cNvPr>
            <p:cNvSpPr>
              <a:spLocks noEditPoints="1"/>
            </p:cNvSpPr>
            <p:nvPr/>
          </p:nvSpPr>
          <p:spPr bwMode="auto">
            <a:xfrm>
              <a:off x="1315717" y="952526"/>
              <a:ext cx="1765300" cy="2973387"/>
            </a:xfrm>
            <a:custGeom>
              <a:avLst/>
              <a:gdLst>
                <a:gd name="T0" fmla="*/ 267 w 798"/>
                <a:gd name="T1" fmla="*/ 785 h 1345"/>
                <a:gd name="T2" fmla="*/ 203 w 798"/>
                <a:gd name="T3" fmla="*/ 631 h 1345"/>
                <a:gd name="T4" fmla="*/ 190 w 798"/>
                <a:gd name="T5" fmla="*/ 774 h 1345"/>
                <a:gd name="T6" fmla="*/ 75 w 798"/>
                <a:gd name="T7" fmla="*/ 447 h 1345"/>
                <a:gd name="T8" fmla="*/ 142 w 798"/>
                <a:gd name="T9" fmla="*/ 521 h 1345"/>
                <a:gd name="T10" fmla="*/ 252 w 798"/>
                <a:gd name="T11" fmla="*/ 569 h 1345"/>
                <a:gd name="T12" fmla="*/ 161 w 798"/>
                <a:gd name="T13" fmla="*/ 490 h 1345"/>
                <a:gd name="T14" fmla="*/ 62 w 798"/>
                <a:gd name="T15" fmla="*/ 470 h 1345"/>
                <a:gd name="T16" fmla="*/ 113 w 798"/>
                <a:gd name="T17" fmla="*/ 725 h 1345"/>
                <a:gd name="T18" fmla="*/ 53 w 798"/>
                <a:gd name="T19" fmla="*/ 496 h 1345"/>
                <a:gd name="T20" fmla="*/ 332 w 798"/>
                <a:gd name="T21" fmla="*/ 1008 h 1345"/>
                <a:gd name="T22" fmla="*/ 774 w 798"/>
                <a:gd name="T23" fmla="*/ 434 h 1345"/>
                <a:gd name="T24" fmla="*/ 546 w 798"/>
                <a:gd name="T25" fmla="*/ 443 h 1345"/>
                <a:gd name="T26" fmla="*/ 461 w 798"/>
                <a:gd name="T27" fmla="*/ 443 h 1345"/>
                <a:gd name="T28" fmla="*/ 514 w 798"/>
                <a:gd name="T29" fmla="*/ 402 h 1345"/>
                <a:gd name="T30" fmla="*/ 616 w 798"/>
                <a:gd name="T31" fmla="*/ 235 h 1345"/>
                <a:gd name="T32" fmla="*/ 409 w 798"/>
                <a:gd name="T33" fmla="*/ 213 h 1345"/>
                <a:gd name="T34" fmla="*/ 304 w 798"/>
                <a:gd name="T35" fmla="*/ 301 h 1345"/>
                <a:gd name="T36" fmla="*/ 320 w 798"/>
                <a:gd name="T37" fmla="*/ 397 h 1345"/>
                <a:gd name="T38" fmla="*/ 273 w 798"/>
                <a:gd name="T39" fmla="*/ 418 h 1345"/>
                <a:gd name="T40" fmla="*/ 262 w 798"/>
                <a:gd name="T41" fmla="*/ 478 h 1345"/>
                <a:gd name="T42" fmla="*/ 257 w 798"/>
                <a:gd name="T43" fmla="*/ 537 h 1345"/>
                <a:gd name="T44" fmla="*/ 280 w 798"/>
                <a:gd name="T45" fmla="*/ 580 h 1345"/>
                <a:gd name="T46" fmla="*/ 228 w 798"/>
                <a:gd name="T47" fmla="*/ 641 h 1345"/>
                <a:gd name="T48" fmla="*/ 185 w 798"/>
                <a:gd name="T49" fmla="*/ 681 h 1345"/>
                <a:gd name="T50" fmla="*/ 224 w 798"/>
                <a:gd name="T51" fmla="*/ 699 h 1345"/>
                <a:gd name="T52" fmla="*/ 278 w 798"/>
                <a:gd name="T53" fmla="*/ 807 h 1345"/>
                <a:gd name="T54" fmla="*/ 254 w 798"/>
                <a:gd name="T55" fmla="*/ 1001 h 1345"/>
                <a:gd name="T56" fmla="*/ 294 w 798"/>
                <a:gd name="T57" fmla="*/ 858 h 1345"/>
                <a:gd name="T58" fmla="*/ 323 w 798"/>
                <a:gd name="T59" fmla="*/ 892 h 1345"/>
                <a:gd name="T60" fmla="*/ 373 w 798"/>
                <a:gd name="T61" fmla="*/ 880 h 1345"/>
                <a:gd name="T62" fmla="*/ 379 w 798"/>
                <a:gd name="T63" fmla="*/ 1047 h 1345"/>
                <a:gd name="T64" fmla="*/ 330 w 798"/>
                <a:gd name="T65" fmla="*/ 1130 h 1345"/>
                <a:gd name="T66" fmla="*/ 425 w 798"/>
                <a:gd name="T67" fmla="*/ 1187 h 1345"/>
                <a:gd name="T68" fmla="*/ 627 w 798"/>
                <a:gd name="T69" fmla="*/ 1123 h 1345"/>
                <a:gd name="T70" fmla="*/ 703 w 798"/>
                <a:gd name="T71" fmla="*/ 1068 h 1345"/>
                <a:gd name="T72" fmla="*/ 768 w 798"/>
                <a:gd name="T73" fmla="*/ 1007 h 1345"/>
                <a:gd name="T74" fmla="*/ 773 w 798"/>
                <a:gd name="T75" fmla="*/ 932 h 1345"/>
                <a:gd name="T76" fmla="*/ 631 w 798"/>
                <a:gd name="T77" fmla="*/ 874 h 1345"/>
                <a:gd name="T78" fmla="*/ 642 w 798"/>
                <a:gd name="T79" fmla="*/ 811 h 1345"/>
                <a:gd name="T80" fmla="*/ 595 w 798"/>
                <a:gd name="T81" fmla="*/ 773 h 1345"/>
                <a:gd name="T82" fmla="*/ 754 w 798"/>
                <a:gd name="T83" fmla="*/ 595 h 1345"/>
                <a:gd name="T84" fmla="*/ 194 w 798"/>
                <a:gd name="T85" fmla="*/ 748 h 1345"/>
                <a:gd name="T86" fmla="*/ 155 w 798"/>
                <a:gd name="T87" fmla="*/ 787 h 1345"/>
                <a:gd name="T88" fmla="*/ 135 w 798"/>
                <a:gd name="T89" fmla="*/ 596 h 1345"/>
                <a:gd name="T90" fmla="*/ 153 w 798"/>
                <a:gd name="T91" fmla="*/ 939 h 1345"/>
                <a:gd name="T92" fmla="*/ 120 w 798"/>
                <a:gd name="T93" fmla="*/ 720 h 1345"/>
                <a:gd name="T94" fmla="*/ 627 w 798"/>
                <a:gd name="T95" fmla="*/ 170 h 1345"/>
                <a:gd name="T96" fmla="*/ 688 w 798"/>
                <a:gd name="T97" fmla="*/ 4 h 1345"/>
                <a:gd name="T98" fmla="*/ 593 w 798"/>
                <a:gd name="T99" fmla="*/ 142 h 1345"/>
                <a:gd name="T100" fmla="*/ 694 w 798"/>
                <a:gd name="T101" fmla="*/ 29 h 1345"/>
                <a:gd name="T102" fmla="*/ 651 w 798"/>
                <a:gd name="T103" fmla="*/ 45 h 1345"/>
                <a:gd name="T104" fmla="*/ 626 w 798"/>
                <a:gd name="T105" fmla="*/ 71 h 1345"/>
                <a:gd name="T106" fmla="*/ 606 w 798"/>
                <a:gd name="T107" fmla="*/ 72 h 1345"/>
                <a:gd name="T108" fmla="*/ 608 w 798"/>
                <a:gd name="T109" fmla="*/ 52 h 1345"/>
                <a:gd name="T110" fmla="*/ 69 w 798"/>
                <a:gd name="T111" fmla="*/ 354 h 1345"/>
                <a:gd name="T112" fmla="*/ 222 w 798"/>
                <a:gd name="T113" fmla="*/ 468 h 1345"/>
                <a:gd name="T114" fmla="*/ 49 w 798"/>
                <a:gd name="T115" fmla="*/ 582 h 1345"/>
                <a:gd name="T116" fmla="*/ 621 w 798"/>
                <a:gd name="T117" fmla="*/ 15 h 1345"/>
                <a:gd name="T118" fmla="*/ 80 w 798"/>
                <a:gd name="T119" fmla="*/ 345 h 1345"/>
                <a:gd name="T120" fmla="*/ 125 w 798"/>
                <a:gd name="T121" fmla="*/ 371 h 1345"/>
                <a:gd name="T122" fmla="*/ 206 w 798"/>
                <a:gd name="T123" fmla="*/ 304 h 1345"/>
                <a:gd name="T124" fmla="*/ 117 w 798"/>
                <a:gd name="T125" fmla="*/ 295 h 1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8" h="1345">
                  <a:moveTo>
                    <a:pt x="169" y="1345"/>
                  </a:moveTo>
                  <a:cubicBezTo>
                    <a:pt x="169" y="1344"/>
                    <a:pt x="169" y="1344"/>
                    <a:pt x="169" y="1344"/>
                  </a:cubicBezTo>
                  <a:cubicBezTo>
                    <a:pt x="169" y="1344"/>
                    <a:pt x="169" y="1344"/>
                    <a:pt x="169" y="1345"/>
                  </a:cubicBezTo>
                  <a:close/>
                  <a:moveTo>
                    <a:pt x="276" y="763"/>
                  </a:moveTo>
                  <a:cubicBezTo>
                    <a:pt x="273" y="766"/>
                    <a:pt x="273" y="766"/>
                    <a:pt x="273" y="766"/>
                  </a:cubicBezTo>
                  <a:cubicBezTo>
                    <a:pt x="273" y="767"/>
                    <a:pt x="273" y="767"/>
                    <a:pt x="273" y="767"/>
                  </a:cubicBezTo>
                  <a:cubicBezTo>
                    <a:pt x="274" y="769"/>
                    <a:pt x="274" y="769"/>
                    <a:pt x="274" y="769"/>
                  </a:cubicBezTo>
                  <a:cubicBezTo>
                    <a:pt x="277" y="771"/>
                    <a:pt x="277" y="771"/>
                    <a:pt x="277" y="771"/>
                  </a:cubicBezTo>
                  <a:cubicBezTo>
                    <a:pt x="278" y="771"/>
                    <a:pt x="278" y="771"/>
                    <a:pt x="278" y="771"/>
                  </a:cubicBezTo>
                  <a:cubicBezTo>
                    <a:pt x="278" y="771"/>
                    <a:pt x="278" y="771"/>
                    <a:pt x="278" y="771"/>
                  </a:cubicBezTo>
                  <a:cubicBezTo>
                    <a:pt x="284" y="763"/>
                    <a:pt x="284" y="763"/>
                    <a:pt x="284" y="763"/>
                  </a:cubicBezTo>
                  <a:cubicBezTo>
                    <a:pt x="285" y="761"/>
                    <a:pt x="285" y="761"/>
                    <a:pt x="285" y="761"/>
                  </a:cubicBezTo>
                  <a:cubicBezTo>
                    <a:pt x="284" y="761"/>
                    <a:pt x="284" y="761"/>
                    <a:pt x="284" y="761"/>
                  </a:cubicBezTo>
                  <a:cubicBezTo>
                    <a:pt x="284" y="761"/>
                    <a:pt x="284" y="761"/>
                    <a:pt x="284" y="761"/>
                  </a:cubicBezTo>
                  <a:lnTo>
                    <a:pt x="276" y="763"/>
                  </a:lnTo>
                  <a:close/>
                  <a:moveTo>
                    <a:pt x="295" y="727"/>
                  </a:moveTo>
                  <a:cubicBezTo>
                    <a:pt x="295" y="726"/>
                    <a:pt x="295" y="726"/>
                    <a:pt x="295" y="726"/>
                  </a:cubicBezTo>
                  <a:cubicBezTo>
                    <a:pt x="296" y="726"/>
                    <a:pt x="296" y="726"/>
                    <a:pt x="296" y="726"/>
                  </a:cubicBezTo>
                  <a:cubicBezTo>
                    <a:pt x="296" y="724"/>
                    <a:pt x="296" y="724"/>
                    <a:pt x="296" y="724"/>
                  </a:cubicBezTo>
                  <a:cubicBezTo>
                    <a:pt x="295" y="724"/>
                    <a:pt x="295" y="724"/>
                    <a:pt x="295" y="724"/>
                  </a:cubicBezTo>
                  <a:cubicBezTo>
                    <a:pt x="290" y="727"/>
                    <a:pt x="290" y="727"/>
                    <a:pt x="290" y="727"/>
                  </a:cubicBezTo>
                  <a:cubicBezTo>
                    <a:pt x="275" y="741"/>
                    <a:pt x="275" y="741"/>
                    <a:pt x="275" y="741"/>
                  </a:cubicBezTo>
                  <a:cubicBezTo>
                    <a:pt x="269" y="749"/>
                    <a:pt x="269" y="749"/>
                    <a:pt x="269" y="749"/>
                  </a:cubicBezTo>
                  <a:cubicBezTo>
                    <a:pt x="270" y="749"/>
                    <a:pt x="270" y="749"/>
                    <a:pt x="270" y="749"/>
                  </a:cubicBezTo>
                  <a:cubicBezTo>
                    <a:pt x="272" y="749"/>
                    <a:pt x="272" y="749"/>
                    <a:pt x="272" y="749"/>
                  </a:cubicBezTo>
                  <a:cubicBezTo>
                    <a:pt x="278" y="746"/>
                    <a:pt x="278" y="746"/>
                    <a:pt x="278" y="746"/>
                  </a:cubicBezTo>
                  <a:cubicBezTo>
                    <a:pt x="279" y="745"/>
                    <a:pt x="279" y="745"/>
                    <a:pt x="279" y="745"/>
                  </a:cubicBezTo>
                  <a:cubicBezTo>
                    <a:pt x="280" y="745"/>
                    <a:pt x="280" y="745"/>
                    <a:pt x="280" y="745"/>
                  </a:cubicBezTo>
                  <a:cubicBezTo>
                    <a:pt x="288" y="735"/>
                    <a:pt x="288" y="735"/>
                    <a:pt x="288" y="735"/>
                  </a:cubicBezTo>
                  <a:lnTo>
                    <a:pt x="295" y="727"/>
                  </a:lnTo>
                  <a:close/>
                  <a:moveTo>
                    <a:pt x="263" y="789"/>
                  </a:moveTo>
                  <a:cubicBezTo>
                    <a:pt x="262" y="791"/>
                    <a:pt x="262" y="791"/>
                    <a:pt x="262" y="791"/>
                  </a:cubicBezTo>
                  <a:cubicBezTo>
                    <a:pt x="267" y="796"/>
                    <a:pt x="267" y="796"/>
                    <a:pt x="267" y="796"/>
                  </a:cubicBezTo>
                  <a:cubicBezTo>
                    <a:pt x="270" y="796"/>
                    <a:pt x="270" y="796"/>
                    <a:pt x="270" y="796"/>
                  </a:cubicBezTo>
                  <a:cubicBezTo>
                    <a:pt x="271" y="795"/>
                    <a:pt x="271" y="795"/>
                    <a:pt x="271" y="795"/>
                  </a:cubicBezTo>
                  <a:cubicBezTo>
                    <a:pt x="272" y="793"/>
                    <a:pt x="272" y="793"/>
                    <a:pt x="272" y="793"/>
                  </a:cubicBezTo>
                  <a:cubicBezTo>
                    <a:pt x="273" y="785"/>
                    <a:pt x="273" y="785"/>
                    <a:pt x="273" y="785"/>
                  </a:cubicBezTo>
                  <a:cubicBezTo>
                    <a:pt x="272" y="785"/>
                    <a:pt x="272" y="785"/>
                    <a:pt x="272" y="785"/>
                  </a:cubicBezTo>
                  <a:cubicBezTo>
                    <a:pt x="272" y="784"/>
                    <a:pt x="272" y="784"/>
                    <a:pt x="272" y="784"/>
                  </a:cubicBezTo>
                  <a:cubicBezTo>
                    <a:pt x="272" y="784"/>
                    <a:pt x="272" y="784"/>
                    <a:pt x="272" y="784"/>
                  </a:cubicBezTo>
                  <a:cubicBezTo>
                    <a:pt x="267" y="785"/>
                    <a:pt x="267" y="785"/>
                    <a:pt x="267" y="785"/>
                  </a:cubicBezTo>
                  <a:lnTo>
                    <a:pt x="263" y="789"/>
                  </a:lnTo>
                  <a:close/>
                  <a:moveTo>
                    <a:pt x="265" y="797"/>
                  </a:moveTo>
                  <a:cubicBezTo>
                    <a:pt x="264" y="797"/>
                    <a:pt x="264" y="797"/>
                    <a:pt x="264" y="797"/>
                  </a:cubicBezTo>
                  <a:cubicBezTo>
                    <a:pt x="263" y="798"/>
                    <a:pt x="263" y="798"/>
                    <a:pt x="263" y="798"/>
                  </a:cubicBezTo>
                  <a:cubicBezTo>
                    <a:pt x="262" y="809"/>
                    <a:pt x="262" y="809"/>
                    <a:pt x="262" y="809"/>
                  </a:cubicBezTo>
                  <a:cubicBezTo>
                    <a:pt x="262" y="810"/>
                    <a:pt x="262" y="810"/>
                    <a:pt x="262" y="810"/>
                  </a:cubicBezTo>
                  <a:cubicBezTo>
                    <a:pt x="263" y="816"/>
                    <a:pt x="263" y="816"/>
                    <a:pt x="263" y="816"/>
                  </a:cubicBezTo>
                  <a:cubicBezTo>
                    <a:pt x="265" y="817"/>
                    <a:pt x="265" y="817"/>
                    <a:pt x="265" y="817"/>
                  </a:cubicBezTo>
                  <a:cubicBezTo>
                    <a:pt x="266" y="817"/>
                    <a:pt x="266" y="817"/>
                    <a:pt x="266" y="817"/>
                  </a:cubicBezTo>
                  <a:cubicBezTo>
                    <a:pt x="267" y="801"/>
                    <a:pt x="267" y="801"/>
                    <a:pt x="267" y="801"/>
                  </a:cubicBezTo>
                  <a:cubicBezTo>
                    <a:pt x="266" y="799"/>
                    <a:pt x="266" y="799"/>
                    <a:pt x="266" y="799"/>
                  </a:cubicBezTo>
                  <a:cubicBezTo>
                    <a:pt x="266" y="798"/>
                    <a:pt x="266" y="798"/>
                    <a:pt x="266" y="798"/>
                  </a:cubicBezTo>
                  <a:lnTo>
                    <a:pt x="265" y="797"/>
                  </a:lnTo>
                  <a:close/>
                  <a:moveTo>
                    <a:pt x="258" y="816"/>
                  </a:moveTo>
                  <a:cubicBezTo>
                    <a:pt x="253" y="817"/>
                    <a:pt x="253" y="817"/>
                    <a:pt x="253" y="817"/>
                  </a:cubicBezTo>
                  <a:cubicBezTo>
                    <a:pt x="253" y="818"/>
                    <a:pt x="253" y="818"/>
                    <a:pt x="253" y="818"/>
                  </a:cubicBezTo>
                  <a:cubicBezTo>
                    <a:pt x="250" y="823"/>
                    <a:pt x="250" y="823"/>
                    <a:pt x="250" y="823"/>
                  </a:cubicBezTo>
                  <a:cubicBezTo>
                    <a:pt x="250" y="824"/>
                    <a:pt x="250" y="824"/>
                    <a:pt x="250" y="824"/>
                  </a:cubicBezTo>
                  <a:cubicBezTo>
                    <a:pt x="251" y="825"/>
                    <a:pt x="251" y="825"/>
                    <a:pt x="251" y="825"/>
                  </a:cubicBezTo>
                  <a:cubicBezTo>
                    <a:pt x="255" y="825"/>
                    <a:pt x="255" y="825"/>
                    <a:pt x="255" y="825"/>
                  </a:cubicBezTo>
                  <a:cubicBezTo>
                    <a:pt x="257" y="825"/>
                    <a:pt x="257" y="825"/>
                    <a:pt x="257" y="825"/>
                  </a:cubicBezTo>
                  <a:cubicBezTo>
                    <a:pt x="259" y="823"/>
                    <a:pt x="259" y="823"/>
                    <a:pt x="259" y="823"/>
                  </a:cubicBezTo>
                  <a:cubicBezTo>
                    <a:pt x="260" y="822"/>
                    <a:pt x="260" y="822"/>
                    <a:pt x="260" y="822"/>
                  </a:cubicBezTo>
                  <a:cubicBezTo>
                    <a:pt x="260" y="821"/>
                    <a:pt x="260" y="821"/>
                    <a:pt x="260" y="821"/>
                  </a:cubicBezTo>
                  <a:cubicBezTo>
                    <a:pt x="259" y="816"/>
                    <a:pt x="259" y="816"/>
                    <a:pt x="259" y="816"/>
                  </a:cubicBezTo>
                  <a:cubicBezTo>
                    <a:pt x="258" y="816"/>
                    <a:pt x="258" y="816"/>
                    <a:pt x="258" y="816"/>
                  </a:cubicBezTo>
                  <a:close/>
                  <a:moveTo>
                    <a:pt x="198" y="624"/>
                  </a:moveTo>
                  <a:cubicBezTo>
                    <a:pt x="197" y="625"/>
                    <a:pt x="197" y="625"/>
                    <a:pt x="197" y="625"/>
                  </a:cubicBezTo>
                  <a:cubicBezTo>
                    <a:pt x="190" y="632"/>
                    <a:pt x="190" y="632"/>
                    <a:pt x="190" y="632"/>
                  </a:cubicBezTo>
                  <a:cubicBezTo>
                    <a:pt x="189" y="634"/>
                    <a:pt x="189" y="634"/>
                    <a:pt x="189" y="634"/>
                  </a:cubicBezTo>
                  <a:cubicBezTo>
                    <a:pt x="189" y="635"/>
                    <a:pt x="189" y="635"/>
                    <a:pt x="189" y="635"/>
                  </a:cubicBezTo>
                  <a:cubicBezTo>
                    <a:pt x="189" y="638"/>
                    <a:pt x="189" y="638"/>
                    <a:pt x="189" y="638"/>
                  </a:cubicBezTo>
                  <a:cubicBezTo>
                    <a:pt x="189" y="639"/>
                    <a:pt x="189" y="639"/>
                    <a:pt x="189" y="639"/>
                  </a:cubicBezTo>
                  <a:cubicBezTo>
                    <a:pt x="194" y="642"/>
                    <a:pt x="194" y="642"/>
                    <a:pt x="194" y="642"/>
                  </a:cubicBezTo>
                  <a:cubicBezTo>
                    <a:pt x="196" y="643"/>
                    <a:pt x="196" y="643"/>
                    <a:pt x="196" y="643"/>
                  </a:cubicBezTo>
                  <a:cubicBezTo>
                    <a:pt x="198" y="643"/>
                    <a:pt x="198" y="643"/>
                    <a:pt x="198" y="643"/>
                  </a:cubicBezTo>
                  <a:cubicBezTo>
                    <a:pt x="199" y="643"/>
                    <a:pt x="199" y="643"/>
                    <a:pt x="199" y="643"/>
                  </a:cubicBezTo>
                  <a:cubicBezTo>
                    <a:pt x="202" y="641"/>
                    <a:pt x="202" y="641"/>
                    <a:pt x="202" y="641"/>
                  </a:cubicBezTo>
                  <a:cubicBezTo>
                    <a:pt x="202" y="640"/>
                    <a:pt x="202" y="640"/>
                    <a:pt x="202" y="640"/>
                  </a:cubicBezTo>
                  <a:cubicBezTo>
                    <a:pt x="203" y="637"/>
                    <a:pt x="203" y="637"/>
                    <a:pt x="203" y="637"/>
                  </a:cubicBezTo>
                  <a:cubicBezTo>
                    <a:pt x="203" y="631"/>
                    <a:pt x="203" y="631"/>
                    <a:pt x="203" y="631"/>
                  </a:cubicBezTo>
                  <a:cubicBezTo>
                    <a:pt x="204" y="629"/>
                    <a:pt x="204" y="629"/>
                    <a:pt x="204" y="629"/>
                  </a:cubicBezTo>
                  <a:cubicBezTo>
                    <a:pt x="203" y="627"/>
                    <a:pt x="203" y="627"/>
                    <a:pt x="203" y="627"/>
                  </a:cubicBezTo>
                  <a:cubicBezTo>
                    <a:pt x="200" y="625"/>
                    <a:pt x="200" y="625"/>
                    <a:pt x="200" y="625"/>
                  </a:cubicBezTo>
                  <a:lnTo>
                    <a:pt x="198" y="624"/>
                  </a:lnTo>
                  <a:close/>
                  <a:moveTo>
                    <a:pt x="255" y="744"/>
                  </a:moveTo>
                  <a:cubicBezTo>
                    <a:pt x="245" y="736"/>
                    <a:pt x="245" y="736"/>
                    <a:pt x="245" y="736"/>
                  </a:cubicBezTo>
                  <a:cubicBezTo>
                    <a:pt x="243" y="735"/>
                    <a:pt x="243" y="735"/>
                    <a:pt x="243" y="735"/>
                  </a:cubicBezTo>
                  <a:cubicBezTo>
                    <a:pt x="237" y="734"/>
                    <a:pt x="237" y="734"/>
                    <a:pt x="237" y="734"/>
                  </a:cubicBezTo>
                  <a:cubicBezTo>
                    <a:pt x="231" y="733"/>
                    <a:pt x="231" y="733"/>
                    <a:pt x="231" y="733"/>
                  </a:cubicBezTo>
                  <a:cubicBezTo>
                    <a:pt x="230" y="733"/>
                    <a:pt x="230" y="733"/>
                    <a:pt x="230" y="733"/>
                  </a:cubicBezTo>
                  <a:cubicBezTo>
                    <a:pt x="217" y="720"/>
                    <a:pt x="217" y="720"/>
                    <a:pt x="217" y="720"/>
                  </a:cubicBezTo>
                  <a:cubicBezTo>
                    <a:pt x="212" y="711"/>
                    <a:pt x="212" y="711"/>
                    <a:pt x="212" y="711"/>
                  </a:cubicBezTo>
                  <a:cubicBezTo>
                    <a:pt x="206" y="703"/>
                    <a:pt x="206" y="703"/>
                    <a:pt x="206" y="703"/>
                  </a:cubicBezTo>
                  <a:cubicBezTo>
                    <a:pt x="198" y="699"/>
                    <a:pt x="198" y="699"/>
                    <a:pt x="198" y="699"/>
                  </a:cubicBezTo>
                  <a:cubicBezTo>
                    <a:pt x="198" y="699"/>
                    <a:pt x="198" y="699"/>
                    <a:pt x="198" y="699"/>
                  </a:cubicBezTo>
                  <a:cubicBezTo>
                    <a:pt x="194" y="700"/>
                    <a:pt x="194" y="700"/>
                    <a:pt x="194" y="700"/>
                  </a:cubicBezTo>
                  <a:cubicBezTo>
                    <a:pt x="189" y="703"/>
                    <a:pt x="189" y="703"/>
                    <a:pt x="189" y="703"/>
                  </a:cubicBezTo>
                  <a:cubicBezTo>
                    <a:pt x="173" y="712"/>
                    <a:pt x="173" y="712"/>
                    <a:pt x="173" y="712"/>
                  </a:cubicBezTo>
                  <a:cubicBezTo>
                    <a:pt x="169" y="725"/>
                    <a:pt x="169" y="725"/>
                    <a:pt x="169" y="725"/>
                  </a:cubicBezTo>
                  <a:cubicBezTo>
                    <a:pt x="168" y="727"/>
                    <a:pt x="168" y="727"/>
                    <a:pt x="168" y="727"/>
                  </a:cubicBezTo>
                  <a:cubicBezTo>
                    <a:pt x="168" y="728"/>
                    <a:pt x="168" y="728"/>
                    <a:pt x="168" y="728"/>
                  </a:cubicBezTo>
                  <a:cubicBezTo>
                    <a:pt x="169" y="730"/>
                    <a:pt x="169" y="730"/>
                    <a:pt x="169" y="730"/>
                  </a:cubicBezTo>
                  <a:cubicBezTo>
                    <a:pt x="195" y="741"/>
                    <a:pt x="195" y="741"/>
                    <a:pt x="195" y="741"/>
                  </a:cubicBezTo>
                  <a:cubicBezTo>
                    <a:pt x="215" y="739"/>
                    <a:pt x="215" y="739"/>
                    <a:pt x="215" y="739"/>
                  </a:cubicBezTo>
                  <a:cubicBezTo>
                    <a:pt x="216" y="740"/>
                    <a:pt x="216" y="740"/>
                    <a:pt x="216" y="740"/>
                  </a:cubicBezTo>
                  <a:cubicBezTo>
                    <a:pt x="216" y="741"/>
                    <a:pt x="216" y="741"/>
                    <a:pt x="216" y="741"/>
                  </a:cubicBezTo>
                  <a:cubicBezTo>
                    <a:pt x="216" y="743"/>
                    <a:pt x="216" y="743"/>
                    <a:pt x="216" y="743"/>
                  </a:cubicBezTo>
                  <a:cubicBezTo>
                    <a:pt x="216" y="744"/>
                    <a:pt x="216" y="744"/>
                    <a:pt x="216" y="744"/>
                  </a:cubicBezTo>
                  <a:cubicBezTo>
                    <a:pt x="215" y="745"/>
                    <a:pt x="215" y="745"/>
                    <a:pt x="215" y="745"/>
                  </a:cubicBezTo>
                  <a:cubicBezTo>
                    <a:pt x="213" y="746"/>
                    <a:pt x="213" y="746"/>
                    <a:pt x="213" y="746"/>
                  </a:cubicBezTo>
                  <a:cubicBezTo>
                    <a:pt x="203" y="753"/>
                    <a:pt x="203" y="753"/>
                    <a:pt x="203" y="753"/>
                  </a:cubicBezTo>
                  <a:cubicBezTo>
                    <a:pt x="201" y="752"/>
                    <a:pt x="201" y="752"/>
                    <a:pt x="201" y="752"/>
                  </a:cubicBezTo>
                  <a:cubicBezTo>
                    <a:pt x="200" y="752"/>
                    <a:pt x="200" y="752"/>
                    <a:pt x="200" y="752"/>
                  </a:cubicBezTo>
                  <a:cubicBezTo>
                    <a:pt x="198" y="752"/>
                    <a:pt x="198" y="752"/>
                    <a:pt x="198" y="752"/>
                  </a:cubicBezTo>
                  <a:cubicBezTo>
                    <a:pt x="186" y="767"/>
                    <a:pt x="186" y="767"/>
                    <a:pt x="186" y="767"/>
                  </a:cubicBezTo>
                  <a:cubicBezTo>
                    <a:pt x="186" y="768"/>
                    <a:pt x="186" y="768"/>
                    <a:pt x="186" y="768"/>
                  </a:cubicBezTo>
                  <a:cubicBezTo>
                    <a:pt x="185" y="770"/>
                    <a:pt x="185" y="770"/>
                    <a:pt x="185" y="770"/>
                  </a:cubicBezTo>
                  <a:cubicBezTo>
                    <a:pt x="186" y="771"/>
                    <a:pt x="186" y="771"/>
                    <a:pt x="186" y="771"/>
                  </a:cubicBezTo>
                  <a:cubicBezTo>
                    <a:pt x="188" y="774"/>
                    <a:pt x="188" y="774"/>
                    <a:pt x="188" y="774"/>
                  </a:cubicBezTo>
                  <a:cubicBezTo>
                    <a:pt x="188" y="774"/>
                    <a:pt x="188" y="774"/>
                    <a:pt x="188" y="774"/>
                  </a:cubicBezTo>
                  <a:cubicBezTo>
                    <a:pt x="190" y="774"/>
                    <a:pt x="190" y="774"/>
                    <a:pt x="190" y="774"/>
                  </a:cubicBezTo>
                  <a:cubicBezTo>
                    <a:pt x="192" y="774"/>
                    <a:pt x="192" y="774"/>
                    <a:pt x="192" y="774"/>
                  </a:cubicBezTo>
                  <a:cubicBezTo>
                    <a:pt x="201" y="772"/>
                    <a:pt x="201" y="772"/>
                    <a:pt x="201" y="772"/>
                  </a:cubicBezTo>
                  <a:cubicBezTo>
                    <a:pt x="207" y="769"/>
                    <a:pt x="207" y="769"/>
                    <a:pt x="207" y="769"/>
                  </a:cubicBezTo>
                  <a:cubicBezTo>
                    <a:pt x="208" y="769"/>
                    <a:pt x="208" y="769"/>
                    <a:pt x="208" y="769"/>
                  </a:cubicBezTo>
                  <a:cubicBezTo>
                    <a:pt x="211" y="766"/>
                    <a:pt x="211" y="766"/>
                    <a:pt x="211" y="766"/>
                  </a:cubicBezTo>
                  <a:cubicBezTo>
                    <a:pt x="213" y="766"/>
                    <a:pt x="213" y="766"/>
                    <a:pt x="213" y="766"/>
                  </a:cubicBezTo>
                  <a:cubicBezTo>
                    <a:pt x="215" y="770"/>
                    <a:pt x="215" y="770"/>
                    <a:pt x="215" y="770"/>
                  </a:cubicBezTo>
                  <a:cubicBezTo>
                    <a:pt x="212" y="772"/>
                    <a:pt x="212" y="772"/>
                    <a:pt x="212" y="772"/>
                  </a:cubicBezTo>
                  <a:cubicBezTo>
                    <a:pt x="204" y="775"/>
                    <a:pt x="204" y="775"/>
                    <a:pt x="204" y="775"/>
                  </a:cubicBezTo>
                  <a:cubicBezTo>
                    <a:pt x="200" y="777"/>
                    <a:pt x="200" y="777"/>
                    <a:pt x="200" y="777"/>
                  </a:cubicBezTo>
                  <a:cubicBezTo>
                    <a:pt x="182" y="783"/>
                    <a:pt x="182" y="783"/>
                    <a:pt x="182" y="783"/>
                  </a:cubicBezTo>
                  <a:cubicBezTo>
                    <a:pt x="176" y="780"/>
                    <a:pt x="176" y="780"/>
                    <a:pt x="176" y="780"/>
                  </a:cubicBezTo>
                  <a:cubicBezTo>
                    <a:pt x="176" y="779"/>
                    <a:pt x="176" y="779"/>
                    <a:pt x="176" y="779"/>
                  </a:cubicBezTo>
                  <a:cubicBezTo>
                    <a:pt x="172" y="777"/>
                    <a:pt x="172" y="777"/>
                    <a:pt x="172" y="777"/>
                  </a:cubicBezTo>
                  <a:cubicBezTo>
                    <a:pt x="171" y="777"/>
                    <a:pt x="171" y="777"/>
                    <a:pt x="171" y="777"/>
                  </a:cubicBezTo>
                  <a:cubicBezTo>
                    <a:pt x="168" y="777"/>
                    <a:pt x="168" y="777"/>
                    <a:pt x="168" y="777"/>
                  </a:cubicBezTo>
                  <a:cubicBezTo>
                    <a:pt x="167" y="777"/>
                    <a:pt x="167" y="777"/>
                    <a:pt x="167" y="777"/>
                  </a:cubicBezTo>
                  <a:cubicBezTo>
                    <a:pt x="166" y="778"/>
                    <a:pt x="166" y="778"/>
                    <a:pt x="166" y="778"/>
                  </a:cubicBezTo>
                  <a:cubicBezTo>
                    <a:pt x="163" y="783"/>
                    <a:pt x="163" y="783"/>
                    <a:pt x="163" y="783"/>
                  </a:cubicBezTo>
                  <a:cubicBezTo>
                    <a:pt x="163" y="785"/>
                    <a:pt x="163" y="785"/>
                    <a:pt x="163" y="785"/>
                  </a:cubicBezTo>
                  <a:cubicBezTo>
                    <a:pt x="163" y="786"/>
                    <a:pt x="163" y="786"/>
                    <a:pt x="163" y="786"/>
                  </a:cubicBezTo>
                  <a:cubicBezTo>
                    <a:pt x="169" y="796"/>
                    <a:pt x="169" y="796"/>
                    <a:pt x="169" y="796"/>
                  </a:cubicBezTo>
                  <a:cubicBezTo>
                    <a:pt x="170" y="796"/>
                    <a:pt x="170" y="796"/>
                    <a:pt x="170" y="796"/>
                  </a:cubicBezTo>
                  <a:cubicBezTo>
                    <a:pt x="176" y="795"/>
                    <a:pt x="176" y="795"/>
                    <a:pt x="176" y="795"/>
                  </a:cubicBezTo>
                  <a:cubicBezTo>
                    <a:pt x="195" y="793"/>
                    <a:pt x="195" y="793"/>
                    <a:pt x="195" y="793"/>
                  </a:cubicBezTo>
                  <a:cubicBezTo>
                    <a:pt x="209" y="790"/>
                    <a:pt x="209" y="790"/>
                    <a:pt x="209" y="790"/>
                  </a:cubicBezTo>
                  <a:cubicBezTo>
                    <a:pt x="233" y="786"/>
                    <a:pt x="233" y="786"/>
                    <a:pt x="233" y="786"/>
                  </a:cubicBezTo>
                  <a:cubicBezTo>
                    <a:pt x="238" y="786"/>
                    <a:pt x="238" y="786"/>
                    <a:pt x="238" y="786"/>
                  </a:cubicBezTo>
                  <a:cubicBezTo>
                    <a:pt x="238" y="786"/>
                    <a:pt x="238" y="786"/>
                    <a:pt x="238" y="786"/>
                  </a:cubicBezTo>
                  <a:cubicBezTo>
                    <a:pt x="244" y="784"/>
                    <a:pt x="244" y="784"/>
                    <a:pt x="244" y="784"/>
                  </a:cubicBezTo>
                  <a:cubicBezTo>
                    <a:pt x="251" y="779"/>
                    <a:pt x="251" y="779"/>
                    <a:pt x="251" y="779"/>
                  </a:cubicBezTo>
                  <a:cubicBezTo>
                    <a:pt x="256" y="775"/>
                    <a:pt x="256" y="775"/>
                    <a:pt x="256" y="775"/>
                  </a:cubicBezTo>
                  <a:cubicBezTo>
                    <a:pt x="258" y="773"/>
                    <a:pt x="258" y="773"/>
                    <a:pt x="258" y="773"/>
                  </a:cubicBezTo>
                  <a:cubicBezTo>
                    <a:pt x="262" y="766"/>
                    <a:pt x="262" y="766"/>
                    <a:pt x="262" y="766"/>
                  </a:cubicBezTo>
                  <a:cubicBezTo>
                    <a:pt x="263" y="762"/>
                    <a:pt x="263" y="762"/>
                    <a:pt x="263" y="762"/>
                  </a:cubicBezTo>
                  <a:cubicBezTo>
                    <a:pt x="264" y="758"/>
                    <a:pt x="264" y="758"/>
                    <a:pt x="264" y="758"/>
                  </a:cubicBezTo>
                  <a:cubicBezTo>
                    <a:pt x="264" y="754"/>
                    <a:pt x="264" y="754"/>
                    <a:pt x="264" y="754"/>
                  </a:cubicBezTo>
                  <a:cubicBezTo>
                    <a:pt x="264" y="752"/>
                    <a:pt x="264" y="752"/>
                    <a:pt x="264" y="752"/>
                  </a:cubicBezTo>
                  <a:cubicBezTo>
                    <a:pt x="263" y="750"/>
                    <a:pt x="263" y="750"/>
                    <a:pt x="263" y="750"/>
                  </a:cubicBezTo>
                  <a:lnTo>
                    <a:pt x="255" y="744"/>
                  </a:lnTo>
                  <a:close/>
                  <a:moveTo>
                    <a:pt x="75" y="447"/>
                  </a:moveTo>
                  <a:cubicBezTo>
                    <a:pt x="58" y="434"/>
                    <a:pt x="58" y="434"/>
                    <a:pt x="58" y="434"/>
                  </a:cubicBezTo>
                  <a:cubicBezTo>
                    <a:pt x="57" y="434"/>
                    <a:pt x="57" y="434"/>
                    <a:pt x="57" y="434"/>
                  </a:cubicBezTo>
                  <a:cubicBezTo>
                    <a:pt x="56" y="434"/>
                    <a:pt x="56" y="434"/>
                    <a:pt x="56" y="434"/>
                  </a:cubicBezTo>
                  <a:cubicBezTo>
                    <a:pt x="39" y="434"/>
                    <a:pt x="39" y="434"/>
                    <a:pt x="39" y="434"/>
                  </a:cubicBezTo>
                  <a:cubicBezTo>
                    <a:pt x="18" y="440"/>
                    <a:pt x="18" y="440"/>
                    <a:pt x="18" y="440"/>
                  </a:cubicBezTo>
                  <a:cubicBezTo>
                    <a:pt x="17" y="441"/>
                    <a:pt x="17" y="441"/>
                    <a:pt x="17" y="441"/>
                  </a:cubicBezTo>
                  <a:cubicBezTo>
                    <a:pt x="10" y="455"/>
                    <a:pt x="10" y="455"/>
                    <a:pt x="10" y="455"/>
                  </a:cubicBezTo>
                  <a:cubicBezTo>
                    <a:pt x="10" y="457"/>
                    <a:pt x="10" y="457"/>
                    <a:pt x="10" y="457"/>
                  </a:cubicBezTo>
                  <a:cubicBezTo>
                    <a:pt x="11" y="458"/>
                    <a:pt x="11" y="458"/>
                    <a:pt x="11" y="458"/>
                  </a:cubicBezTo>
                  <a:cubicBezTo>
                    <a:pt x="19" y="464"/>
                    <a:pt x="19" y="464"/>
                    <a:pt x="19" y="464"/>
                  </a:cubicBezTo>
                  <a:cubicBezTo>
                    <a:pt x="20" y="464"/>
                    <a:pt x="20" y="464"/>
                    <a:pt x="20" y="464"/>
                  </a:cubicBezTo>
                  <a:cubicBezTo>
                    <a:pt x="33" y="466"/>
                    <a:pt x="33" y="466"/>
                    <a:pt x="33" y="466"/>
                  </a:cubicBezTo>
                  <a:cubicBezTo>
                    <a:pt x="43" y="467"/>
                    <a:pt x="43" y="467"/>
                    <a:pt x="43" y="467"/>
                  </a:cubicBezTo>
                  <a:cubicBezTo>
                    <a:pt x="59" y="468"/>
                    <a:pt x="59" y="468"/>
                    <a:pt x="59" y="468"/>
                  </a:cubicBezTo>
                  <a:cubicBezTo>
                    <a:pt x="66" y="459"/>
                    <a:pt x="66" y="459"/>
                    <a:pt x="66" y="459"/>
                  </a:cubicBezTo>
                  <a:cubicBezTo>
                    <a:pt x="69" y="453"/>
                    <a:pt x="69" y="453"/>
                    <a:pt x="69" y="453"/>
                  </a:cubicBezTo>
                  <a:cubicBezTo>
                    <a:pt x="75" y="449"/>
                    <a:pt x="75" y="449"/>
                    <a:pt x="75" y="449"/>
                  </a:cubicBezTo>
                  <a:cubicBezTo>
                    <a:pt x="76" y="449"/>
                    <a:pt x="76" y="449"/>
                    <a:pt x="76" y="449"/>
                  </a:cubicBezTo>
                  <a:cubicBezTo>
                    <a:pt x="76" y="448"/>
                    <a:pt x="76" y="448"/>
                    <a:pt x="76" y="448"/>
                  </a:cubicBezTo>
                  <a:cubicBezTo>
                    <a:pt x="76" y="447"/>
                    <a:pt x="76" y="447"/>
                    <a:pt x="76" y="447"/>
                  </a:cubicBezTo>
                  <a:lnTo>
                    <a:pt x="75" y="447"/>
                  </a:lnTo>
                  <a:close/>
                  <a:moveTo>
                    <a:pt x="55" y="470"/>
                  </a:moveTo>
                  <a:cubicBezTo>
                    <a:pt x="54" y="469"/>
                    <a:pt x="54" y="469"/>
                    <a:pt x="54" y="469"/>
                  </a:cubicBezTo>
                  <a:cubicBezTo>
                    <a:pt x="52" y="469"/>
                    <a:pt x="52" y="469"/>
                    <a:pt x="52" y="469"/>
                  </a:cubicBezTo>
                  <a:cubicBezTo>
                    <a:pt x="51" y="470"/>
                    <a:pt x="51" y="470"/>
                    <a:pt x="51" y="470"/>
                  </a:cubicBezTo>
                  <a:cubicBezTo>
                    <a:pt x="50" y="471"/>
                    <a:pt x="50" y="471"/>
                    <a:pt x="50" y="471"/>
                  </a:cubicBezTo>
                  <a:cubicBezTo>
                    <a:pt x="47" y="475"/>
                    <a:pt x="47" y="475"/>
                    <a:pt x="47" y="475"/>
                  </a:cubicBezTo>
                  <a:cubicBezTo>
                    <a:pt x="47" y="476"/>
                    <a:pt x="47" y="476"/>
                    <a:pt x="47" y="476"/>
                  </a:cubicBezTo>
                  <a:cubicBezTo>
                    <a:pt x="47" y="477"/>
                    <a:pt x="47" y="477"/>
                    <a:pt x="47" y="477"/>
                  </a:cubicBezTo>
                  <a:cubicBezTo>
                    <a:pt x="47" y="478"/>
                    <a:pt x="47" y="478"/>
                    <a:pt x="47" y="478"/>
                  </a:cubicBezTo>
                  <a:cubicBezTo>
                    <a:pt x="48" y="479"/>
                    <a:pt x="48" y="479"/>
                    <a:pt x="48" y="479"/>
                  </a:cubicBezTo>
                  <a:cubicBezTo>
                    <a:pt x="49" y="479"/>
                    <a:pt x="49" y="479"/>
                    <a:pt x="49" y="479"/>
                  </a:cubicBezTo>
                  <a:cubicBezTo>
                    <a:pt x="51" y="479"/>
                    <a:pt x="51" y="479"/>
                    <a:pt x="51" y="479"/>
                  </a:cubicBezTo>
                  <a:cubicBezTo>
                    <a:pt x="54" y="477"/>
                    <a:pt x="54" y="477"/>
                    <a:pt x="54" y="477"/>
                  </a:cubicBezTo>
                  <a:cubicBezTo>
                    <a:pt x="55" y="471"/>
                    <a:pt x="55" y="471"/>
                    <a:pt x="55" y="471"/>
                  </a:cubicBezTo>
                  <a:lnTo>
                    <a:pt x="55" y="470"/>
                  </a:lnTo>
                  <a:close/>
                  <a:moveTo>
                    <a:pt x="122" y="517"/>
                  </a:moveTo>
                  <a:cubicBezTo>
                    <a:pt x="127" y="520"/>
                    <a:pt x="127" y="520"/>
                    <a:pt x="127" y="520"/>
                  </a:cubicBezTo>
                  <a:cubicBezTo>
                    <a:pt x="128" y="520"/>
                    <a:pt x="128" y="520"/>
                    <a:pt x="128" y="520"/>
                  </a:cubicBezTo>
                  <a:cubicBezTo>
                    <a:pt x="138" y="524"/>
                    <a:pt x="138" y="524"/>
                    <a:pt x="138" y="524"/>
                  </a:cubicBezTo>
                  <a:cubicBezTo>
                    <a:pt x="142" y="521"/>
                    <a:pt x="142" y="521"/>
                    <a:pt x="142" y="521"/>
                  </a:cubicBezTo>
                  <a:cubicBezTo>
                    <a:pt x="142" y="520"/>
                    <a:pt x="142" y="520"/>
                    <a:pt x="142" y="520"/>
                  </a:cubicBezTo>
                  <a:cubicBezTo>
                    <a:pt x="141" y="515"/>
                    <a:pt x="141" y="515"/>
                    <a:pt x="141" y="515"/>
                  </a:cubicBezTo>
                  <a:cubicBezTo>
                    <a:pt x="141" y="514"/>
                    <a:pt x="141" y="514"/>
                    <a:pt x="141" y="514"/>
                  </a:cubicBezTo>
                  <a:cubicBezTo>
                    <a:pt x="142" y="512"/>
                    <a:pt x="142" y="512"/>
                    <a:pt x="142" y="512"/>
                  </a:cubicBezTo>
                  <a:cubicBezTo>
                    <a:pt x="146" y="511"/>
                    <a:pt x="146" y="511"/>
                    <a:pt x="146" y="511"/>
                  </a:cubicBezTo>
                  <a:cubicBezTo>
                    <a:pt x="152" y="510"/>
                    <a:pt x="152" y="510"/>
                    <a:pt x="152" y="510"/>
                  </a:cubicBezTo>
                  <a:cubicBezTo>
                    <a:pt x="153" y="510"/>
                    <a:pt x="153" y="510"/>
                    <a:pt x="153" y="510"/>
                  </a:cubicBezTo>
                  <a:cubicBezTo>
                    <a:pt x="164" y="523"/>
                    <a:pt x="164" y="523"/>
                    <a:pt x="164" y="523"/>
                  </a:cubicBezTo>
                  <a:cubicBezTo>
                    <a:pt x="173" y="534"/>
                    <a:pt x="173" y="534"/>
                    <a:pt x="173" y="534"/>
                  </a:cubicBezTo>
                  <a:cubicBezTo>
                    <a:pt x="167" y="529"/>
                    <a:pt x="167" y="529"/>
                    <a:pt x="167" y="529"/>
                  </a:cubicBezTo>
                  <a:cubicBezTo>
                    <a:pt x="166" y="528"/>
                    <a:pt x="166" y="528"/>
                    <a:pt x="166" y="528"/>
                  </a:cubicBezTo>
                  <a:cubicBezTo>
                    <a:pt x="162" y="526"/>
                    <a:pt x="162" y="526"/>
                    <a:pt x="162" y="526"/>
                  </a:cubicBezTo>
                  <a:cubicBezTo>
                    <a:pt x="161" y="526"/>
                    <a:pt x="161" y="526"/>
                    <a:pt x="161" y="526"/>
                  </a:cubicBezTo>
                  <a:cubicBezTo>
                    <a:pt x="160" y="526"/>
                    <a:pt x="160" y="526"/>
                    <a:pt x="160" y="526"/>
                  </a:cubicBezTo>
                  <a:cubicBezTo>
                    <a:pt x="156" y="530"/>
                    <a:pt x="156" y="530"/>
                    <a:pt x="156" y="530"/>
                  </a:cubicBezTo>
                  <a:cubicBezTo>
                    <a:pt x="154" y="532"/>
                    <a:pt x="154" y="532"/>
                    <a:pt x="154" y="532"/>
                  </a:cubicBezTo>
                  <a:cubicBezTo>
                    <a:pt x="153" y="534"/>
                    <a:pt x="153" y="534"/>
                    <a:pt x="153" y="534"/>
                  </a:cubicBezTo>
                  <a:cubicBezTo>
                    <a:pt x="153" y="536"/>
                    <a:pt x="153" y="536"/>
                    <a:pt x="153" y="536"/>
                  </a:cubicBezTo>
                  <a:cubicBezTo>
                    <a:pt x="153" y="537"/>
                    <a:pt x="153" y="537"/>
                    <a:pt x="153" y="537"/>
                  </a:cubicBezTo>
                  <a:cubicBezTo>
                    <a:pt x="175" y="570"/>
                    <a:pt x="175" y="570"/>
                    <a:pt x="175" y="570"/>
                  </a:cubicBezTo>
                  <a:cubicBezTo>
                    <a:pt x="176" y="570"/>
                    <a:pt x="176" y="570"/>
                    <a:pt x="176" y="570"/>
                  </a:cubicBezTo>
                  <a:cubicBezTo>
                    <a:pt x="195" y="567"/>
                    <a:pt x="195" y="567"/>
                    <a:pt x="195" y="567"/>
                  </a:cubicBezTo>
                  <a:cubicBezTo>
                    <a:pt x="216" y="565"/>
                    <a:pt x="216" y="565"/>
                    <a:pt x="216" y="565"/>
                  </a:cubicBezTo>
                  <a:cubicBezTo>
                    <a:pt x="223" y="568"/>
                    <a:pt x="223" y="568"/>
                    <a:pt x="223" y="568"/>
                  </a:cubicBezTo>
                  <a:cubicBezTo>
                    <a:pt x="228" y="572"/>
                    <a:pt x="228" y="572"/>
                    <a:pt x="228" y="572"/>
                  </a:cubicBezTo>
                  <a:cubicBezTo>
                    <a:pt x="219" y="580"/>
                    <a:pt x="219" y="580"/>
                    <a:pt x="219" y="580"/>
                  </a:cubicBezTo>
                  <a:cubicBezTo>
                    <a:pt x="218" y="582"/>
                    <a:pt x="218" y="582"/>
                    <a:pt x="218" y="582"/>
                  </a:cubicBezTo>
                  <a:cubicBezTo>
                    <a:pt x="217" y="582"/>
                    <a:pt x="217" y="582"/>
                    <a:pt x="217" y="582"/>
                  </a:cubicBezTo>
                  <a:cubicBezTo>
                    <a:pt x="213" y="598"/>
                    <a:pt x="213" y="598"/>
                    <a:pt x="213" y="598"/>
                  </a:cubicBezTo>
                  <a:cubicBezTo>
                    <a:pt x="213" y="600"/>
                    <a:pt x="213" y="600"/>
                    <a:pt x="213" y="600"/>
                  </a:cubicBezTo>
                  <a:cubicBezTo>
                    <a:pt x="215" y="607"/>
                    <a:pt x="215" y="607"/>
                    <a:pt x="215" y="607"/>
                  </a:cubicBezTo>
                  <a:cubicBezTo>
                    <a:pt x="216" y="607"/>
                    <a:pt x="216" y="607"/>
                    <a:pt x="216" y="607"/>
                  </a:cubicBezTo>
                  <a:cubicBezTo>
                    <a:pt x="217" y="607"/>
                    <a:pt x="217" y="607"/>
                    <a:pt x="217" y="607"/>
                  </a:cubicBezTo>
                  <a:cubicBezTo>
                    <a:pt x="218" y="607"/>
                    <a:pt x="218" y="607"/>
                    <a:pt x="218" y="607"/>
                  </a:cubicBezTo>
                  <a:cubicBezTo>
                    <a:pt x="230" y="601"/>
                    <a:pt x="230" y="601"/>
                    <a:pt x="230" y="601"/>
                  </a:cubicBezTo>
                  <a:cubicBezTo>
                    <a:pt x="247" y="581"/>
                    <a:pt x="247" y="581"/>
                    <a:pt x="247" y="581"/>
                  </a:cubicBezTo>
                  <a:cubicBezTo>
                    <a:pt x="248" y="577"/>
                    <a:pt x="248" y="577"/>
                    <a:pt x="248" y="577"/>
                  </a:cubicBezTo>
                  <a:cubicBezTo>
                    <a:pt x="248" y="576"/>
                    <a:pt x="248" y="576"/>
                    <a:pt x="248" y="576"/>
                  </a:cubicBezTo>
                  <a:cubicBezTo>
                    <a:pt x="248" y="570"/>
                    <a:pt x="248" y="570"/>
                    <a:pt x="248" y="570"/>
                  </a:cubicBezTo>
                  <a:cubicBezTo>
                    <a:pt x="248" y="568"/>
                    <a:pt x="248" y="568"/>
                    <a:pt x="248" y="568"/>
                  </a:cubicBezTo>
                  <a:cubicBezTo>
                    <a:pt x="252" y="569"/>
                    <a:pt x="252" y="569"/>
                    <a:pt x="252" y="569"/>
                  </a:cubicBezTo>
                  <a:cubicBezTo>
                    <a:pt x="254" y="569"/>
                    <a:pt x="254" y="569"/>
                    <a:pt x="254" y="569"/>
                  </a:cubicBezTo>
                  <a:cubicBezTo>
                    <a:pt x="258" y="566"/>
                    <a:pt x="258" y="566"/>
                    <a:pt x="258" y="566"/>
                  </a:cubicBezTo>
                  <a:cubicBezTo>
                    <a:pt x="265" y="561"/>
                    <a:pt x="265" y="561"/>
                    <a:pt x="265" y="561"/>
                  </a:cubicBezTo>
                  <a:cubicBezTo>
                    <a:pt x="266" y="559"/>
                    <a:pt x="266" y="559"/>
                    <a:pt x="266" y="559"/>
                  </a:cubicBezTo>
                  <a:cubicBezTo>
                    <a:pt x="266" y="558"/>
                    <a:pt x="266" y="558"/>
                    <a:pt x="266" y="558"/>
                  </a:cubicBezTo>
                  <a:cubicBezTo>
                    <a:pt x="268" y="548"/>
                    <a:pt x="268" y="548"/>
                    <a:pt x="268" y="548"/>
                  </a:cubicBezTo>
                  <a:cubicBezTo>
                    <a:pt x="268" y="547"/>
                    <a:pt x="268" y="547"/>
                    <a:pt x="268" y="547"/>
                  </a:cubicBezTo>
                  <a:cubicBezTo>
                    <a:pt x="267" y="545"/>
                    <a:pt x="267" y="545"/>
                    <a:pt x="267" y="545"/>
                  </a:cubicBezTo>
                  <a:cubicBezTo>
                    <a:pt x="257" y="542"/>
                    <a:pt x="257" y="542"/>
                    <a:pt x="257" y="542"/>
                  </a:cubicBezTo>
                  <a:cubicBezTo>
                    <a:pt x="256" y="542"/>
                    <a:pt x="256" y="542"/>
                    <a:pt x="256" y="542"/>
                  </a:cubicBezTo>
                  <a:cubicBezTo>
                    <a:pt x="252" y="543"/>
                    <a:pt x="252" y="543"/>
                    <a:pt x="252" y="543"/>
                  </a:cubicBezTo>
                  <a:cubicBezTo>
                    <a:pt x="251" y="543"/>
                    <a:pt x="251" y="543"/>
                    <a:pt x="251" y="543"/>
                  </a:cubicBezTo>
                  <a:cubicBezTo>
                    <a:pt x="244" y="548"/>
                    <a:pt x="244" y="548"/>
                    <a:pt x="244" y="548"/>
                  </a:cubicBezTo>
                  <a:cubicBezTo>
                    <a:pt x="237" y="551"/>
                    <a:pt x="237" y="551"/>
                    <a:pt x="237" y="551"/>
                  </a:cubicBezTo>
                  <a:cubicBezTo>
                    <a:pt x="235" y="551"/>
                    <a:pt x="235" y="551"/>
                    <a:pt x="235" y="551"/>
                  </a:cubicBezTo>
                  <a:cubicBezTo>
                    <a:pt x="233" y="550"/>
                    <a:pt x="233" y="550"/>
                    <a:pt x="233" y="550"/>
                  </a:cubicBezTo>
                  <a:cubicBezTo>
                    <a:pt x="220" y="542"/>
                    <a:pt x="220" y="542"/>
                    <a:pt x="220" y="542"/>
                  </a:cubicBezTo>
                  <a:cubicBezTo>
                    <a:pt x="215" y="540"/>
                    <a:pt x="215" y="540"/>
                    <a:pt x="215" y="540"/>
                  </a:cubicBezTo>
                  <a:cubicBezTo>
                    <a:pt x="207" y="531"/>
                    <a:pt x="207" y="531"/>
                    <a:pt x="207" y="531"/>
                  </a:cubicBezTo>
                  <a:cubicBezTo>
                    <a:pt x="200" y="519"/>
                    <a:pt x="200" y="519"/>
                    <a:pt x="200" y="519"/>
                  </a:cubicBezTo>
                  <a:cubicBezTo>
                    <a:pt x="200" y="518"/>
                    <a:pt x="200" y="518"/>
                    <a:pt x="200" y="518"/>
                  </a:cubicBezTo>
                  <a:cubicBezTo>
                    <a:pt x="199" y="510"/>
                    <a:pt x="199" y="510"/>
                    <a:pt x="199" y="510"/>
                  </a:cubicBezTo>
                  <a:cubicBezTo>
                    <a:pt x="200" y="504"/>
                    <a:pt x="200" y="504"/>
                    <a:pt x="200" y="504"/>
                  </a:cubicBezTo>
                  <a:cubicBezTo>
                    <a:pt x="201" y="478"/>
                    <a:pt x="201" y="478"/>
                    <a:pt x="201" y="478"/>
                  </a:cubicBezTo>
                  <a:cubicBezTo>
                    <a:pt x="201" y="466"/>
                    <a:pt x="201" y="466"/>
                    <a:pt x="201" y="466"/>
                  </a:cubicBezTo>
                  <a:cubicBezTo>
                    <a:pt x="202" y="465"/>
                    <a:pt x="202" y="465"/>
                    <a:pt x="202" y="465"/>
                  </a:cubicBezTo>
                  <a:cubicBezTo>
                    <a:pt x="201" y="464"/>
                    <a:pt x="201" y="464"/>
                    <a:pt x="201" y="464"/>
                  </a:cubicBezTo>
                  <a:cubicBezTo>
                    <a:pt x="198" y="457"/>
                    <a:pt x="198" y="457"/>
                    <a:pt x="198" y="457"/>
                  </a:cubicBezTo>
                  <a:cubicBezTo>
                    <a:pt x="189" y="444"/>
                    <a:pt x="189" y="444"/>
                    <a:pt x="189" y="444"/>
                  </a:cubicBezTo>
                  <a:cubicBezTo>
                    <a:pt x="188" y="443"/>
                    <a:pt x="188" y="443"/>
                    <a:pt x="188" y="443"/>
                  </a:cubicBezTo>
                  <a:cubicBezTo>
                    <a:pt x="180" y="435"/>
                    <a:pt x="180" y="435"/>
                    <a:pt x="180" y="435"/>
                  </a:cubicBezTo>
                  <a:cubicBezTo>
                    <a:pt x="179" y="434"/>
                    <a:pt x="179" y="434"/>
                    <a:pt x="179" y="434"/>
                  </a:cubicBezTo>
                  <a:cubicBezTo>
                    <a:pt x="173" y="433"/>
                    <a:pt x="173" y="433"/>
                    <a:pt x="173" y="433"/>
                  </a:cubicBezTo>
                  <a:cubicBezTo>
                    <a:pt x="171" y="434"/>
                    <a:pt x="171" y="434"/>
                    <a:pt x="171" y="434"/>
                  </a:cubicBezTo>
                  <a:cubicBezTo>
                    <a:pt x="163" y="449"/>
                    <a:pt x="163" y="449"/>
                    <a:pt x="163" y="449"/>
                  </a:cubicBezTo>
                  <a:cubicBezTo>
                    <a:pt x="163" y="449"/>
                    <a:pt x="163" y="449"/>
                    <a:pt x="163" y="449"/>
                  </a:cubicBezTo>
                  <a:cubicBezTo>
                    <a:pt x="166" y="469"/>
                    <a:pt x="166" y="469"/>
                    <a:pt x="166" y="469"/>
                  </a:cubicBezTo>
                  <a:cubicBezTo>
                    <a:pt x="166" y="471"/>
                    <a:pt x="166" y="471"/>
                    <a:pt x="166" y="471"/>
                  </a:cubicBezTo>
                  <a:cubicBezTo>
                    <a:pt x="168" y="477"/>
                    <a:pt x="168" y="477"/>
                    <a:pt x="168" y="477"/>
                  </a:cubicBezTo>
                  <a:cubicBezTo>
                    <a:pt x="162" y="488"/>
                    <a:pt x="162" y="488"/>
                    <a:pt x="162" y="488"/>
                  </a:cubicBezTo>
                  <a:cubicBezTo>
                    <a:pt x="161" y="490"/>
                    <a:pt x="161" y="490"/>
                    <a:pt x="161" y="490"/>
                  </a:cubicBezTo>
                  <a:cubicBezTo>
                    <a:pt x="160" y="489"/>
                    <a:pt x="160" y="489"/>
                    <a:pt x="160" y="489"/>
                  </a:cubicBezTo>
                  <a:cubicBezTo>
                    <a:pt x="145" y="472"/>
                    <a:pt x="145" y="472"/>
                    <a:pt x="145" y="472"/>
                  </a:cubicBezTo>
                  <a:cubicBezTo>
                    <a:pt x="142" y="466"/>
                    <a:pt x="142" y="466"/>
                    <a:pt x="142" y="466"/>
                  </a:cubicBezTo>
                  <a:cubicBezTo>
                    <a:pt x="141" y="463"/>
                    <a:pt x="141" y="463"/>
                    <a:pt x="141" y="463"/>
                  </a:cubicBezTo>
                  <a:cubicBezTo>
                    <a:pt x="140" y="461"/>
                    <a:pt x="140" y="461"/>
                    <a:pt x="140" y="461"/>
                  </a:cubicBezTo>
                  <a:cubicBezTo>
                    <a:pt x="140" y="461"/>
                    <a:pt x="140" y="461"/>
                    <a:pt x="140" y="461"/>
                  </a:cubicBezTo>
                  <a:cubicBezTo>
                    <a:pt x="136" y="457"/>
                    <a:pt x="136" y="457"/>
                    <a:pt x="136" y="457"/>
                  </a:cubicBezTo>
                  <a:cubicBezTo>
                    <a:pt x="135" y="457"/>
                    <a:pt x="135" y="457"/>
                    <a:pt x="135" y="457"/>
                  </a:cubicBezTo>
                  <a:cubicBezTo>
                    <a:pt x="135" y="457"/>
                    <a:pt x="135" y="457"/>
                    <a:pt x="135" y="457"/>
                  </a:cubicBezTo>
                  <a:cubicBezTo>
                    <a:pt x="134" y="457"/>
                    <a:pt x="134" y="457"/>
                    <a:pt x="134" y="457"/>
                  </a:cubicBezTo>
                  <a:cubicBezTo>
                    <a:pt x="134" y="458"/>
                    <a:pt x="134" y="458"/>
                    <a:pt x="134" y="458"/>
                  </a:cubicBezTo>
                  <a:cubicBezTo>
                    <a:pt x="134" y="459"/>
                    <a:pt x="134" y="459"/>
                    <a:pt x="134" y="459"/>
                  </a:cubicBezTo>
                  <a:cubicBezTo>
                    <a:pt x="135" y="485"/>
                    <a:pt x="135" y="485"/>
                    <a:pt x="135" y="485"/>
                  </a:cubicBezTo>
                  <a:cubicBezTo>
                    <a:pt x="123" y="482"/>
                    <a:pt x="123" y="482"/>
                    <a:pt x="123" y="482"/>
                  </a:cubicBezTo>
                  <a:cubicBezTo>
                    <a:pt x="122" y="482"/>
                    <a:pt x="122" y="482"/>
                    <a:pt x="122" y="482"/>
                  </a:cubicBezTo>
                  <a:cubicBezTo>
                    <a:pt x="120" y="483"/>
                    <a:pt x="120" y="483"/>
                    <a:pt x="120" y="483"/>
                  </a:cubicBezTo>
                  <a:cubicBezTo>
                    <a:pt x="118" y="484"/>
                    <a:pt x="118" y="484"/>
                    <a:pt x="118" y="484"/>
                  </a:cubicBezTo>
                  <a:cubicBezTo>
                    <a:pt x="118" y="485"/>
                    <a:pt x="118" y="485"/>
                    <a:pt x="118" y="485"/>
                  </a:cubicBezTo>
                  <a:cubicBezTo>
                    <a:pt x="117" y="486"/>
                    <a:pt x="117" y="486"/>
                    <a:pt x="117" y="486"/>
                  </a:cubicBezTo>
                  <a:cubicBezTo>
                    <a:pt x="112" y="495"/>
                    <a:pt x="112" y="495"/>
                    <a:pt x="112" y="495"/>
                  </a:cubicBezTo>
                  <a:cubicBezTo>
                    <a:pt x="112" y="499"/>
                    <a:pt x="112" y="499"/>
                    <a:pt x="112" y="499"/>
                  </a:cubicBezTo>
                  <a:cubicBezTo>
                    <a:pt x="112" y="501"/>
                    <a:pt x="112" y="501"/>
                    <a:pt x="112" y="501"/>
                  </a:cubicBezTo>
                  <a:cubicBezTo>
                    <a:pt x="112" y="502"/>
                    <a:pt x="112" y="502"/>
                    <a:pt x="112" y="502"/>
                  </a:cubicBezTo>
                  <a:cubicBezTo>
                    <a:pt x="119" y="513"/>
                    <a:pt x="119" y="513"/>
                    <a:pt x="119" y="513"/>
                  </a:cubicBezTo>
                  <a:cubicBezTo>
                    <a:pt x="121" y="516"/>
                    <a:pt x="121" y="516"/>
                    <a:pt x="121" y="516"/>
                  </a:cubicBezTo>
                  <a:lnTo>
                    <a:pt x="122" y="517"/>
                  </a:lnTo>
                  <a:close/>
                  <a:moveTo>
                    <a:pt x="44" y="512"/>
                  </a:moveTo>
                  <a:cubicBezTo>
                    <a:pt x="35" y="507"/>
                    <a:pt x="35" y="507"/>
                    <a:pt x="35" y="507"/>
                  </a:cubicBezTo>
                  <a:cubicBezTo>
                    <a:pt x="29" y="510"/>
                    <a:pt x="29" y="510"/>
                    <a:pt x="29" y="510"/>
                  </a:cubicBezTo>
                  <a:cubicBezTo>
                    <a:pt x="36" y="516"/>
                    <a:pt x="36" y="516"/>
                    <a:pt x="36" y="516"/>
                  </a:cubicBezTo>
                  <a:cubicBezTo>
                    <a:pt x="43" y="523"/>
                    <a:pt x="43" y="523"/>
                    <a:pt x="43" y="523"/>
                  </a:cubicBezTo>
                  <a:cubicBezTo>
                    <a:pt x="45" y="523"/>
                    <a:pt x="45" y="523"/>
                    <a:pt x="45" y="523"/>
                  </a:cubicBezTo>
                  <a:cubicBezTo>
                    <a:pt x="48" y="522"/>
                    <a:pt x="48" y="522"/>
                    <a:pt x="48" y="522"/>
                  </a:cubicBezTo>
                  <a:cubicBezTo>
                    <a:pt x="48" y="521"/>
                    <a:pt x="48" y="521"/>
                    <a:pt x="48" y="521"/>
                  </a:cubicBezTo>
                  <a:cubicBezTo>
                    <a:pt x="48" y="521"/>
                    <a:pt x="48" y="521"/>
                    <a:pt x="48" y="521"/>
                  </a:cubicBezTo>
                  <a:cubicBezTo>
                    <a:pt x="45" y="513"/>
                    <a:pt x="45" y="513"/>
                    <a:pt x="45" y="513"/>
                  </a:cubicBezTo>
                  <a:lnTo>
                    <a:pt x="44" y="512"/>
                  </a:lnTo>
                  <a:close/>
                  <a:moveTo>
                    <a:pt x="64" y="470"/>
                  </a:moveTo>
                  <a:cubicBezTo>
                    <a:pt x="64" y="469"/>
                    <a:pt x="64" y="469"/>
                    <a:pt x="64" y="469"/>
                  </a:cubicBezTo>
                  <a:cubicBezTo>
                    <a:pt x="63" y="469"/>
                    <a:pt x="63" y="469"/>
                    <a:pt x="63" y="469"/>
                  </a:cubicBezTo>
                  <a:cubicBezTo>
                    <a:pt x="62" y="470"/>
                    <a:pt x="62" y="470"/>
                    <a:pt x="62" y="470"/>
                  </a:cubicBezTo>
                  <a:cubicBezTo>
                    <a:pt x="56" y="474"/>
                    <a:pt x="56" y="474"/>
                    <a:pt x="56" y="474"/>
                  </a:cubicBezTo>
                  <a:cubicBezTo>
                    <a:pt x="55" y="474"/>
                    <a:pt x="55" y="474"/>
                    <a:pt x="55" y="474"/>
                  </a:cubicBezTo>
                  <a:cubicBezTo>
                    <a:pt x="55" y="475"/>
                    <a:pt x="55" y="475"/>
                    <a:pt x="55" y="475"/>
                  </a:cubicBezTo>
                  <a:cubicBezTo>
                    <a:pt x="55" y="476"/>
                    <a:pt x="55" y="476"/>
                    <a:pt x="55" y="476"/>
                  </a:cubicBezTo>
                  <a:cubicBezTo>
                    <a:pt x="57" y="478"/>
                    <a:pt x="57" y="478"/>
                    <a:pt x="57" y="478"/>
                  </a:cubicBezTo>
                  <a:cubicBezTo>
                    <a:pt x="60" y="480"/>
                    <a:pt x="60" y="480"/>
                    <a:pt x="60" y="480"/>
                  </a:cubicBezTo>
                  <a:cubicBezTo>
                    <a:pt x="60" y="480"/>
                    <a:pt x="60" y="480"/>
                    <a:pt x="60" y="480"/>
                  </a:cubicBezTo>
                  <a:cubicBezTo>
                    <a:pt x="62" y="478"/>
                    <a:pt x="62" y="478"/>
                    <a:pt x="62" y="478"/>
                  </a:cubicBezTo>
                  <a:cubicBezTo>
                    <a:pt x="65" y="474"/>
                    <a:pt x="65" y="474"/>
                    <a:pt x="65" y="474"/>
                  </a:cubicBezTo>
                  <a:cubicBezTo>
                    <a:pt x="65" y="471"/>
                    <a:pt x="65" y="471"/>
                    <a:pt x="65" y="471"/>
                  </a:cubicBezTo>
                  <a:lnTo>
                    <a:pt x="64" y="470"/>
                  </a:lnTo>
                  <a:close/>
                  <a:moveTo>
                    <a:pt x="193" y="831"/>
                  </a:moveTo>
                  <a:cubicBezTo>
                    <a:pt x="181" y="841"/>
                    <a:pt x="181" y="841"/>
                    <a:pt x="181" y="841"/>
                  </a:cubicBezTo>
                  <a:cubicBezTo>
                    <a:pt x="179" y="843"/>
                    <a:pt x="179" y="843"/>
                    <a:pt x="179" y="843"/>
                  </a:cubicBezTo>
                  <a:cubicBezTo>
                    <a:pt x="176" y="852"/>
                    <a:pt x="176" y="852"/>
                    <a:pt x="176" y="852"/>
                  </a:cubicBezTo>
                  <a:cubicBezTo>
                    <a:pt x="179" y="854"/>
                    <a:pt x="179" y="854"/>
                    <a:pt x="179" y="854"/>
                  </a:cubicBezTo>
                  <a:cubicBezTo>
                    <a:pt x="180" y="855"/>
                    <a:pt x="180" y="855"/>
                    <a:pt x="180" y="855"/>
                  </a:cubicBezTo>
                  <a:cubicBezTo>
                    <a:pt x="185" y="856"/>
                    <a:pt x="185" y="856"/>
                    <a:pt x="185" y="856"/>
                  </a:cubicBezTo>
                  <a:cubicBezTo>
                    <a:pt x="186" y="856"/>
                    <a:pt x="186" y="856"/>
                    <a:pt x="186" y="856"/>
                  </a:cubicBezTo>
                  <a:cubicBezTo>
                    <a:pt x="186" y="855"/>
                    <a:pt x="186" y="855"/>
                    <a:pt x="186" y="855"/>
                  </a:cubicBezTo>
                  <a:cubicBezTo>
                    <a:pt x="187" y="854"/>
                    <a:pt x="187" y="854"/>
                    <a:pt x="187" y="854"/>
                  </a:cubicBezTo>
                  <a:cubicBezTo>
                    <a:pt x="188" y="853"/>
                    <a:pt x="188" y="853"/>
                    <a:pt x="188" y="853"/>
                  </a:cubicBezTo>
                  <a:cubicBezTo>
                    <a:pt x="195" y="834"/>
                    <a:pt x="195" y="834"/>
                    <a:pt x="195" y="834"/>
                  </a:cubicBezTo>
                  <a:cubicBezTo>
                    <a:pt x="195" y="833"/>
                    <a:pt x="195" y="833"/>
                    <a:pt x="195" y="833"/>
                  </a:cubicBezTo>
                  <a:cubicBezTo>
                    <a:pt x="195" y="833"/>
                    <a:pt x="195" y="833"/>
                    <a:pt x="195" y="833"/>
                  </a:cubicBezTo>
                  <a:cubicBezTo>
                    <a:pt x="194" y="831"/>
                    <a:pt x="194" y="831"/>
                    <a:pt x="194" y="831"/>
                  </a:cubicBezTo>
                  <a:lnTo>
                    <a:pt x="193" y="831"/>
                  </a:lnTo>
                  <a:close/>
                  <a:moveTo>
                    <a:pt x="110" y="723"/>
                  </a:moveTo>
                  <a:cubicBezTo>
                    <a:pt x="84" y="729"/>
                    <a:pt x="84" y="729"/>
                    <a:pt x="84" y="729"/>
                  </a:cubicBezTo>
                  <a:cubicBezTo>
                    <a:pt x="79" y="733"/>
                    <a:pt x="79" y="733"/>
                    <a:pt x="79" y="733"/>
                  </a:cubicBezTo>
                  <a:cubicBezTo>
                    <a:pt x="78" y="734"/>
                    <a:pt x="78" y="734"/>
                    <a:pt x="78" y="734"/>
                  </a:cubicBezTo>
                  <a:cubicBezTo>
                    <a:pt x="78" y="736"/>
                    <a:pt x="78" y="736"/>
                    <a:pt x="78" y="736"/>
                  </a:cubicBezTo>
                  <a:cubicBezTo>
                    <a:pt x="79" y="744"/>
                    <a:pt x="79" y="744"/>
                    <a:pt x="79" y="744"/>
                  </a:cubicBezTo>
                  <a:cubicBezTo>
                    <a:pt x="81" y="746"/>
                    <a:pt x="81" y="746"/>
                    <a:pt x="81" y="746"/>
                  </a:cubicBezTo>
                  <a:cubicBezTo>
                    <a:pt x="86" y="749"/>
                    <a:pt x="86" y="749"/>
                    <a:pt x="86" y="749"/>
                  </a:cubicBezTo>
                  <a:cubicBezTo>
                    <a:pt x="86" y="749"/>
                    <a:pt x="86" y="749"/>
                    <a:pt x="86" y="749"/>
                  </a:cubicBezTo>
                  <a:cubicBezTo>
                    <a:pt x="89" y="749"/>
                    <a:pt x="89" y="749"/>
                    <a:pt x="89" y="749"/>
                  </a:cubicBezTo>
                  <a:cubicBezTo>
                    <a:pt x="89" y="749"/>
                    <a:pt x="89" y="749"/>
                    <a:pt x="89" y="749"/>
                  </a:cubicBezTo>
                  <a:cubicBezTo>
                    <a:pt x="114" y="731"/>
                    <a:pt x="114" y="731"/>
                    <a:pt x="114" y="731"/>
                  </a:cubicBezTo>
                  <a:cubicBezTo>
                    <a:pt x="116" y="727"/>
                    <a:pt x="116" y="727"/>
                    <a:pt x="116" y="727"/>
                  </a:cubicBezTo>
                  <a:cubicBezTo>
                    <a:pt x="113" y="725"/>
                    <a:pt x="113" y="725"/>
                    <a:pt x="113" y="725"/>
                  </a:cubicBezTo>
                  <a:lnTo>
                    <a:pt x="110" y="723"/>
                  </a:lnTo>
                  <a:close/>
                  <a:moveTo>
                    <a:pt x="340" y="921"/>
                  </a:moveTo>
                  <a:cubicBezTo>
                    <a:pt x="351" y="933"/>
                    <a:pt x="351" y="933"/>
                    <a:pt x="351" y="933"/>
                  </a:cubicBezTo>
                  <a:cubicBezTo>
                    <a:pt x="352" y="934"/>
                    <a:pt x="352" y="934"/>
                    <a:pt x="352" y="934"/>
                  </a:cubicBezTo>
                  <a:cubicBezTo>
                    <a:pt x="352" y="934"/>
                    <a:pt x="352" y="934"/>
                    <a:pt x="352" y="934"/>
                  </a:cubicBezTo>
                  <a:cubicBezTo>
                    <a:pt x="353" y="935"/>
                    <a:pt x="353" y="935"/>
                    <a:pt x="353" y="935"/>
                  </a:cubicBezTo>
                  <a:cubicBezTo>
                    <a:pt x="355" y="935"/>
                    <a:pt x="355" y="935"/>
                    <a:pt x="355" y="935"/>
                  </a:cubicBezTo>
                  <a:cubicBezTo>
                    <a:pt x="356" y="932"/>
                    <a:pt x="356" y="932"/>
                    <a:pt x="356" y="932"/>
                  </a:cubicBezTo>
                  <a:cubicBezTo>
                    <a:pt x="356" y="921"/>
                    <a:pt x="356" y="921"/>
                    <a:pt x="356" y="921"/>
                  </a:cubicBezTo>
                  <a:cubicBezTo>
                    <a:pt x="354" y="913"/>
                    <a:pt x="354" y="913"/>
                    <a:pt x="354" y="913"/>
                  </a:cubicBezTo>
                  <a:cubicBezTo>
                    <a:pt x="353" y="911"/>
                    <a:pt x="353" y="911"/>
                    <a:pt x="353" y="911"/>
                  </a:cubicBezTo>
                  <a:cubicBezTo>
                    <a:pt x="351" y="905"/>
                    <a:pt x="351" y="905"/>
                    <a:pt x="351" y="905"/>
                  </a:cubicBezTo>
                  <a:cubicBezTo>
                    <a:pt x="346" y="896"/>
                    <a:pt x="346" y="896"/>
                    <a:pt x="346" y="896"/>
                  </a:cubicBezTo>
                  <a:cubicBezTo>
                    <a:pt x="343" y="894"/>
                    <a:pt x="343" y="894"/>
                    <a:pt x="343" y="894"/>
                  </a:cubicBezTo>
                  <a:cubicBezTo>
                    <a:pt x="333" y="885"/>
                    <a:pt x="333" y="885"/>
                    <a:pt x="333" y="885"/>
                  </a:cubicBezTo>
                  <a:cubicBezTo>
                    <a:pt x="332" y="885"/>
                    <a:pt x="332" y="885"/>
                    <a:pt x="332" y="885"/>
                  </a:cubicBezTo>
                  <a:cubicBezTo>
                    <a:pt x="331" y="885"/>
                    <a:pt x="331" y="885"/>
                    <a:pt x="331" y="885"/>
                  </a:cubicBezTo>
                  <a:cubicBezTo>
                    <a:pt x="328" y="890"/>
                    <a:pt x="328" y="890"/>
                    <a:pt x="328" y="890"/>
                  </a:cubicBezTo>
                  <a:cubicBezTo>
                    <a:pt x="328" y="892"/>
                    <a:pt x="328" y="892"/>
                    <a:pt x="328" y="892"/>
                  </a:cubicBezTo>
                  <a:cubicBezTo>
                    <a:pt x="329" y="896"/>
                    <a:pt x="329" y="896"/>
                    <a:pt x="329" y="896"/>
                  </a:cubicBezTo>
                  <a:cubicBezTo>
                    <a:pt x="339" y="920"/>
                    <a:pt x="339" y="920"/>
                    <a:pt x="339" y="920"/>
                  </a:cubicBezTo>
                  <a:lnTo>
                    <a:pt x="340" y="921"/>
                  </a:lnTo>
                  <a:close/>
                  <a:moveTo>
                    <a:pt x="27" y="489"/>
                  </a:moveTo>
                  <a:cubicBezTo>
                    <a:pt x="26" y="489"/>
                    <a:pt x="26" y="489"/>
                    <a:pt x="26" y="489"/>
                  </a:cubicBezTo>
                  <a:cubicBezTo>
                    <a:pt x="26" y="490"/>
                    <a:pt x="26" y="490"/>
                    <a:pt x="26" y="490"/>
                  </a:cubicBezTo>
                  <a:cubicBezTo>
                    <a:pt x="27" y="494"/>
                    <a:pt x="27" y="494"/>
                    <a:pt x="27" y="494"/>
                  </a:cubicBezTo>
                  <a:cubicBezTo>
                    <a:pt x="29" y="499"/>
                    <a:pt x="29" y="499"/>
                    <a:pt x="29" y="499"/>
                  </a:cubicBezTo>
                  <a:cubicBezTo>
                    <a:pt x="30" y="500"/>
                    <a:pt x="30" y="500"/>
                    <a:pt x="30" y="500"/>
                  </a:cubicBezTo>
                  <a:cubicBezTo>
                    <a:pt x="37" y="505"/>
                    <a:pt x="37" y="505"/>
                    <a:pt x="37" y="505"/>
                  </a:cubicBezTo>
                  <a:cubicBezTo>
                    <a:pt x="38" y="505"/>
                    <a:pt x="38" y="505"/>
                    <a:pt x="38" y="505"/>
                  </a:cubicBezTo>
                  <a:cubicBezTo>
                    <a:pt x="39" y="506"/>
                    <a:pt x="39" y="506"/>
                    <a:pt x="39" y="506"/>
                  </a:cubicBezTo>
                  <a:cubicBezTo>
                    <a:pt x="40" y="506"/>
                    <a:pt x="40" y="506"/>
                    <a:pt x="40" y="506"/>
                  </a:cubicBezTo>
                  <a:cubicBezTo>
                    <a:pt x="45" y="506"/>
                    <a:pt x="45" y="506"/>
                    <a:pt x="45" y="506"/>
                  </a:cubicBezTo>
                  <a:cubicBezTo>
                    <a:pt x="47" y="505"/>
                    <a:pt x="47" y="505"/>
                    <a:pt x="47" y="505"/>
                  </a:cubicBezTo>
                  <a:cubicBezTo>
                    <a:pt x="52" y="503"/>
                    <a:pt x="52" y="503"/>
                    <a:pt x="52" y="503"/>
                  </a:cubicBezTo>
                  <a:cubicBezTo>
                    <a:pt x="53" y="502"/>
                    <a:pt x="53" y="502"/>
                    <a:pt x="53" y="502"/>
                  </a:cubicBezTo>
                  <a:cubicBezTo>
                    <a:pt x="53" y="502"/>
                    <a:pt x="53" y="502"/>
                    <a:pt x="53" y="502"/>
                  </a:cubicBezTo>
                  <a:cubicBezTo>
                    <a:pt x="53" y="499"/>
                    <a:pt x="53" y="499"/>
                    <a:pt x="53" y="499"/>
                  </a:cubicBezTo>
                  <a:cubicBezTo>
                    <a:pt x="53" y="497"/>
                    <a:pt x="53" y="497"/>
                    <a:pt x="53" y="497"/>
                  </a:cubicBezTo>
                  <a:cubicBezTo>
                    <a:pt x="53" y="497"/>
                    <a:pt x="53" y="497"/>
                    <a:pt x="53" y="497"/>
                  </a:cubicBezTo>
                  <a:cubicBezTo>
                    <a:pt x="53" y="496"/>
                    <a:pt x="53" y="496"/>
                    <a:pt x="53" y="496"/>
                  </a:cubicBezTo>
                  <a:cubicBezTo>
                    <a:pt x="50" y="492"/>
                    <a:pt x="50" y="492"/>
                    <a:pt x="50" y="492"/>
                  </a:cubicBezTo>
                  <a:cubicBezTo>
                    <a:pt x="50" y="491"/>
                    <a:pt x="50" y="491"/>
                    <a:pt x="50" y="491"/>
                  </a:cubicBezTo>
                  <a:cubicBezTo>
                    <a:pt x="37" y="484"/>
                    <a:pt x="37" y="484"/>
                    <a:pt x="37" y="484"/>
                  </a:cubicBezTo>
                  <a:cubicBezTo>
                    <a:pt x="36" y="483"/>
                    <a:pt x="36" y="483"/>
                    <a:pt x="36" y="483"/>
                  </a:cubicBezTo>
                  <a:cubicBezTo>
                    <a:pt x="33" y="483"/>
                    <a:pt x="33" y="483"/>
                    <a:pt x="33" y="483"/>
                  </a:cubicBezTo>
                  <a:cubicBezTo>
                    <a:pt x="32" y="484"/>
                    <a:pt x="32" y="484"/>
                    <a:pt x="32" y="484"/>
                  </a:cubicBezTo>
                  <a:cubicBezTo>
                    <a:pt x="31" y="484"/>
                    <a:pt x="31" y="484"/>
                    <a:pt x="31" y="484"/>
                  </a:cubicBezTo>
                  <a:cubicBezTo>
                    <a:pt x="27" y="488"/>
                    <a:pt x="27" y="488"/>
                    <a:pt x="27" y="488"/>
                  </a:cubicBezTo>
                  <a:lnTo>
                    <a:pt x="27" y="489"/>
                  </a:lnTo>
                  <a:close/>
                  <a:moveTo>
                    <a:pt x="342" y="1006"/>
                  </a:moveTo>
                  <a:cubicBezTo>
                    <a:pt x="343" y="1005"/>
                    <a:pt x="343" y="1005"/>
                    <a:pt x="343" y="1005"/>
                  </a:cubicBezTo>
                  <a:cubicBezTo>
                    <a:pt x="346" y="1002"/>
                    <a:pt x="346" y="1002"/>
                    <a:pt x="346" y="1002"/>
                  </a:cubicBezTo>
                  <a:cubicBezTo>
                    <a:pt x="346" y="1001"/>
                    <a:pt x="346" y="1001"/>
                    <a:pt x="346" y="1001"/>
                  </a:cubicBezTo>
                  <a:cubicBezTo>
                    <a:pt x="346" y="1000"/>
                    <a:pt x="346" y="1000"/>
                    <a:pt x="346" y="1000"/>
                  </a:cubicBezTo>
                  <a:cubicBezTo>
                    <a:pt x="344" y="977"/>
                    <a:pt x="344" y="977"/>
                    <a:pt x="344" y="977"/>
                  </a:cubicBezTo>
                  <a:cubicBezTo>
                    <a:pt x="344" y="977"/>
                    <a:pt x="344" y="977"/>
                    <a:pt x="344" y="977"/>
                  </a:cubicBezTo>
                  <a:cubicBezTo>
                    <a:pt x="335" y="948"/>
                    <a:pt x="335" y="948"/>
                    <a:pt x="335" y="948"/>
                  </a:cubicBezTo>
                  <a:cubicBezTo>
                    <a:pt x="334" y="947"/>
                    <a:pt x="334" y="947"/>
                    <a:pt x="334" y="947"/>
                  </a:cubicBezTo>
                  <a:cubicBezTo>
                    <a:pt x="334" y="945"/>
                    <a:pt x="334" y="945"/>
                    <a:pt x="334" y="945"/>
                  </a:cubicBezTo>
                  <a:cubicBezTo>
                    <a:pt x="333" y="944"/>
                    <a:pt x="333" y="944"/>
                    <a:pt x="333" y="944"/>
                  </a:cubicBezTo>
                  <a:cubicBezTo>
                    <a:pt x="328" y="940"/>
                    <a:pt x="328" y="940"/>
                    <a:pt x="328" y="940"/>
                  </a:cubicBezTo>
                  <a:cubicBezTo>
                    <a:pt x="324" y="937"/>
                    <a:pt x="324" y="937"/>
                    <a:pt x="324" y="937"/>
                  </a:cubicBezTo>
                  <a:cubicBezTo>
                    <a:pt x="323" y="937"/>
                    <a:pt x="323" y="937"/>
                    <a:pt x="323" y="937"/>
                  </a:cubicBezTo>
                  <a:cubicBezTo>
                    <a:pt x="321" y="936"/>
                    <a:pt x="321" y="936"/>
                    <a:pt x="321" y="936"/>
                  </a:cubicBezTo>
                  <a:cubicBezTo>
                    <a:pt x="319" y="936"/>
                    <a:pt x="319" y="936"/>
                    <a:pt x="319" y="936"/>
                  </a:cubicBezTo>
                  <a:cubicBezTo>
                    <a:pt x="315" y="936"/>
                    <a:pt x="315" y="936"/>
                    <a:pt x="315" y="936"/>
                  </a:cubicBezTo>
                  <a:cubicBezTo>
                    <a:pt x="311" y="939"/>
                    <a:pt x="311" y="939"/>
                    <a:pt x="311" y="939"/>
                  </a:cubicBezTo>
                  <a:cubicBezTo>
                    <a:pt x="310" y="940"/>
                    <a:pt x="310" y="940"/>
                    <a:pt x="310" y="940"/>
                  </a:cubicBezTo>
                  <a:cubicBezTo>
                    <a:pt x="303" y="946"/>
                    <a:pt x="303" y="946"/>
                    <a:pt x="303" y="946"/>
                  </a:cubicBezTo>
                  <a:cubicBezTo>
                    <a:pt x="302" y="948"/>
                    <a:pt x="302" y="948"/>
                    <a:pt x="302" y="948"/>
                  </a:cubicBezTo>
                  <a:cubicBezTo>
                    <a:pt x="300" y="958"/>
                    <a:pt x="300" y="958"/>
                    <a:pt x="300" y="958"/>
                  </a:cubicBezTo>
                  <a:cubicBezTo>
                    <a:pt x="299" y="961"/>
                    <a:pt x="299" y="961"/>
                    <a:pt x="299" y="961"/>
                  </a:cubicBezTo>
                  <a:cubicBezTo>
                    <a:pt x="299" y="965"/>
                    <a:pt x="299" y="965"/>
                    <a:pt x="299" y="965"/>
                  </a:cubicBezTo>
                  <a:cubicBezTo>
                    <a:pt x="305" y="989"/>
                    <a:pt x="305" y="989"/>
                    <a:pt x="305" y="989"/>
                  </a:cubicBezTo>
                  <a:cubicBezTo>
                    <a:pt x="306" y="989"/>
                    <a:pt x="306" y="989"/>
                    <a:pt x="306" y="989"/>
                  </a:cubicBezTo>
                  <a:cubicBezTo>
                    <a:pt x="307" y="996"/>
                    <a:pt x="307" y="996"/>
                    <a:pt x="307" y="996"/>
                  </a:cubicBezTo>
                  <a:cubicBezTo>
                    <a:pt x="308" y="997"/>
                    <a:pt x="308" y="997"/>
                    <a:pt x="308" y="997"/>
                  </a:cubicBezTo>
                  <a:cubicBezTo>
                    <a:pt x="316" y="1004"/>
                    <a:pt x="316" y="1004"/>
                    <a:pt x="316" y="1004"/>
                  </a:cubicBezTo>
                  <a:cubicBezTo>
                    <a:pt x="323" y="1008"/>
                    <a:pt x="323" y="1008"/>
                    <a:pt x="323" y="1008"/>
                  </a:cubicBezTo>
                  <a:cubicBezTo>
                    <a:pt x="325" y="1008"/>
                    <a:pt x="325" y="1008"/>
                    <a:pt x="325" y="1008"/>
                  </a:cubicBezTo>
                  <a:cubicBezTo>
                    <a:pt x="332" y="1008"/>
                    <a:pt x="332" y="1008"/>
                    <a:pt x="332" y="1008"/>
                  </a:cubicBezTo>
                  <a:lnTo>
                    <a:pt x="342" y="1006"/>
                  </a:lnTo>
                  <a:close/>
                  <a:moveTo>
                    <a:pt x="247" y="860"/>
                  </a:moveTo>
                  <a:cubicBezTo>
                    <a:pt x="248" y="857"/>
                    <a:pt x="248" y="857"/>
                    <a:pt x="248" y="857"/>
                  </a:cubicBezTo>
                  <a:cubicBezTo>
                    <a:pt x="258" y="837"/>
                    <a:pt x="258" y="837"/>
                    <a:pt x="258" y="837"/>
                  </a:cubicBezTo>
                  <a:cubicBezTo>
                    <a:pt x="259" y="836"/>
                    <a:pt x="259" y="836"/>
                    <a:pt x="259" y="836"/>
                  </a:cubicBezTo>
                  <a:cubicBezTo>
                    <a:pt x="257" y="830"/>
                    <a:pt x="257" y="830"/>
                    <a:pt x="257" y="830"/>
                  </a:cubicBezTo>
                  <a:cubicBezTo>
                    <a:pt x="257" y="829"/>
                    <a:pt x="257" y="829"/>
                    <a:pt x="257" y="829"/>
                  </a:cubicBezTo>
                  <a:cubicBezTo>
                    <a:pt x="256" y="828"/>
                    <a:pt x="256" y="828"/>
                    <a:pt x="256" y="828"/>
                  </a:cubicBezTo>
                  <a:cubicBezTo>
                    <a:pt x="256" y="827"/>
                    <a:pt x="256" y="827"/>
                    <a:pt x="256" y="827"/>
                  </a:cubicBezTo>
                  <a:cubicBezTo>
                    <a:pt x="255" y="827"/>
                    <a:pt x="255" y="827"/>
                    <a:pt x="255" y="827"/>
                  </a:cubicBezTo>
                  <a:cubicBezTo>
                    <a:pt x="250" y="830"/>
                    <a:pt x="250" y="830"/>
                    <a:pt x="250" y="830"/>
                  </a:cubicBezTo>
                  <a:cubicBezTo>
                    <a:pt x="229" y="848"/>
                    <a:pt x="229" y="848"/>
                    <a:pt x="229" y="848"/>
                  </a:cubicBezTo>
                  <a:cubicBezTo>
                    <a:pt x="220" y="857"/>
                    <a:pt x="220" y="857"/>
                    <a:pt x="220" y="857"/>
                  </a:cubicBezTo>
                  <a:cubicBezTo>
                    <a:pt x="214" y="869"/>
                    <a:pt x="214" y="869"/>
                    <a:pt x="214" y="869"/>
                  </a:cubicBezTo>
                  <a:cubicBezTo>
                    <a:pt x="214" y="870"/>
                    <a:pt x="214" y="870"/>
                    <a:pt x="214" y="870"/>
                  </a:cubicBezTo>
                  <a:cubicBezTo>
                    <a:pt x="215" y="872"/>
                    <a:pt x="215" y="872"/>
                    <a:pt x="215" y="872"/>
                  </a:cubicBezTo>
                  <a:cubicBezTo>
                    <a:pt x="221" y="875"/>
                    <a:pt x="221" y="875"/>
                    <a:pt x="221" y="875"/>
                  </a:cubicBezTo>
                  <a:cubicBezTo>
                    <a:pt x="222" y="875"/>
                    <a:pt x="222" y="875"/>
                    <a:pt x="222" y="875"/>
                  </a:cubicBezTo>
                  <a:cubicBezTo>
                    <a:pt x="228" y="872"/>
                    <a:pt x="228" y="872"/>
                    <a:pt x="228" y="872"/>
                  </a:cubicBezTo>
                  <a:cubicBezTo>
                    <a:pt x="234" y="870"/>
                    <a:pt x="234" y="870"/>
                    <a:pt x="234" y="870"/>
                  </a:cubicBezTo>
                  <a:cubicBezTo>
                    <a:pt x="236" y="870"/>
                    <a:pt x="236" y="870"/>
                    <a:pt x="236" y="870"/>
                  </a:cubicBezTo>
                  <a:cubicBezTo>
                    <a:pt x="237" y="871"/>
                    <a:pt x="237" y="871"/>
                    <a:pt x="237" y="871"/>
                  </a:cubicBezTo>
                  <a:cubicBezTo>
                    <a:pt x="237" y="871"/>
                    <a:pt x="237" y="871"/>
                    <a:pt x="237" y="871"/>
                  </a:cubicBezTo>
                  <a:cubicBezTo>
                    <a:pt x="242" y="867"/>
                    <a:pt x="242" y="867"/>
                    <a:pt x="242" y="867"/>
                  </a:cubicBezTo>
                  <a:lnTo>
                    <a:pt x="247" y="860"/>
                  </a:lnTo>
                  <a:close/>
                  <a:moveTo>
                    <a:pt x="251" y="933"/>
                  </a:moveTo>
                  <a:cubicBezTo>
                    <a:pt x="245" y="946"/>
                    <a:pt x="245" y="946"/>
                    <a:pt x="245" y="946"/>
                  </a:cubicBezTo>
                  <a:cubicBezTo>
                    <a:pt x="245" y="947"/>
                    <a:pt x="245" y="947"/>
                    <a:pt x="245" y="947"/>
                  </a:cubicBezTo>
                  <a:cubicBezTo>
                    <a:pt x="246" y="952"/>
                    <a:pt x="246" y="952"/>
                    <a:pt x="246" y="952"/>
                  </a:cubicBezTo>
                  <a:cubicBezTo>
                    <a:pt x="246" y="952"/>
                    <a:pt x="246" y="952"/>
                    <a:pt x="246" y="952"/>
                  </a:cubicBezTo>
                  <a:cubicBezTo>
                    <a:pt x="247" y="953"/>
                    <a:pt x="247" y="953"/>
                    <a:pt x="247" y="953"/>
                  </a:cubicBezTo>
                  <a:cubicBezTo>
                    <a:pt x="248" y="953"/>
                    <a:pt x="248" y="953"/>
                    <a:pt x="248" y="953"/>
                  </a:cubicBezTo>
                  <a:cubicBezTo>
                    <a:pt x="249" y="952"/>
                    <a:pt x="249" y="952"/>
                    <a:pt x="249" y="952"/>
                  </a:cubicBezTo>
                  <a:cubicBezTo>
                    <a:pt x="252" y="950"/>
                    <a:pt x="252" y="950"/>
                    <a:pt x="252" y="950"/>
                  </a:cubicBezTo>
                  <a:cubicBezTo>
                    <a:pt x="254" y="935"/>
                    <a:pt x="254" y="935"/>
                    <a:pt x="254" y="935"/>
                  </a:cubicBezTo>
                  <a:cubicBezTo>
                    <a:pt x="253" y="933"/>
                    <a:pt x="253" y="933"/>
                    <a:pt x="253" y="933"/>
                  </a:cubicBezTo>
                  <a:cubicBezTo>
                    <a:pt x="252" y="933"/>
                    <a:pt x="252" y="933"/>
                    <a:pt x="252" y="933"/>
                  </a:cubicBezTo>
                  <a:lnTo>
                    <a:pt x="251" y="933"/>
                  </a:lnTo>
                  <a:close/>
                  <a:moveTo>
                    <a:pt x="787" y="455"/>
                  </a:moveTo>
                  <a:cubicBezTo>
                    <a:pt x="784" y="447"/>
                    <a:pt x="784" y="447"/>
                    <a:pt x="784" y="447"/>
                  </a:cubicBezTo>
                  <a:cubicBezTo>
                    <a:pt x="774" y="434"/>
                    <a:pt x="774" y="434"/>
                    <a:pt x="774" y="434"/>
                  </a:cubicBezTo>
                  <a:cubicBezTo>
                    <a:pt x="773" y="433"/>
                    <a:pt x="773" y="433"/>
                    <a:pt x="773" y="433"/>
                  </a:cubicBezTo>
                  <a:cubicBezTo>
                    <a:pt x="763" y="430"/>
                    <a:pt x="763" y="430"/>
                    <a:pt x="763" y="430"/>
                  </a:cubicBezTo>
                  <a:cubicBezTo>
                    <a:pt x="762" y="429"/>
                    <a:pt x="762" y="429"/>
                    <a:pt x="762" y="429"/>
                  </a:cubicBezTo>
                  <a:cubicBezTo>
                    <a:pt x="754" y="429"/>
                    <a:pt x="754" y="429"/>
                    <a:pt x="754" y="429"/>
                  </a:cubicBezTo>
                  <a:cubicBezTo>
                    <a:pt x="749" y="430"/>
                    <a:pt x="749" y="430"/>
                    <a:pt x="749" y="430"/>
                  </a:cubicBezTo>
                  <a:cubicBezTo>
                    <a:pt x="746" y="430"/>
                    <a:pt x="746" y="430"/>
                    <a:pt x="746" y="430"/>
                  </a:cubicBezTo>
                  <a:cubicBezTo>
                    <a:pt x="745" y="431"/>
                    <a:pt x="745" y="431"/>
                    <a:pt x="745" y="431"/>
                  </a:cubicBezTo>
                  <a:cubicBezTo>
                    <a:pt x="744" y="432"/>
                    <a:pt x="744" y="432"/>
                    <a:pt x="744" y="432"/>
                  </a:cubicBezTo>
                  <a:cubicBezTo>
                    <a:pt x="743" y="433"/>
                    <a:pt x="743" y="433"/>
                    <a:pt x="743" y="433"/>
                  </a:cubicBezTo>
                  <a:cubicBezTo>
                    <a:pt x="742" y="434"/>
                    <a:pt x="742" y="434"/>
                    <a:pt x="742" y="434"/>
                  </a:cubicBezTo>
                  <a:cubicBezTo>
                    <a:pt x="740" y="435"/>
                    <a:pt x="740" y="435"/>
                    <a:pt x="740" y="435"/>
                  </a:cubicBezTo>
                  <a:cubicBezTo>
                    <a:pt x="737" y="436"/>
                    <a:pt x="737" y="436"/>
                    <a:pt x="737" y="436"/>
                  </a:cubicBezTo>
                  <a:cubicBezTo>
                    <a:pt x="693" y="438"/>
                    <a:pt x="693" y="438"/>
                    <a:pt x="693" y="438"/>
                  </a:cubicBezTo>
                  <a:cubicBezTo>
                    <a:pt x="688" y="438"/>
                    <a:pt x="688" y="438"/>
                    <a:pt x="688" y="438"/>
                  </a:cubicBezTo>
                  <a:cubicBezTo>
                    <a:pt x="661" y="434"/>
                    <a:pt x="661" y="434"/>
                    <a:pt x="661" y="434"/>
                  </a:cubicBezTo>
                  <a:cubicBezTo>
                    <a:pt x="656" y="431"/>
                    <a:pt x="656" y="431"/>
                    <a:pt x="656" y="431"/>
                  </a:cubicBezTo>
                  <a:cubicBezTo>
                    <a:pt x="647" y="430"/>
                    <a:pt x="647" y="430"/>
                    <a:pt x="647" y="430"/>
                  </a:cubicBezTo>
                  <a:cubicBezTo>
                    <a:pt x="637" y="433"/>
                    <a:pt x="637" y="433"/>
                    <a:pt x="637" y="433"/>
                  </a:cubicBezTo>
                  <a:cubicBezTo>
                    <a:pt x="636" y="433"/>
                    <a:pt x="636" y="433"/>
                    <a:pt x="636" y="433"/>
                  </a:cubicBezTo>
                  <a:cubicBezTo>
                    <a:pt x="636" y="434"/>
                    <a:pt x="636" y="434"/>
                    <a:pt x="636" y="434"/>
                  </a:cubicBezTo>
                  <a:cubicBezTo>
                    <a:pt x="636" y="435"/>
                    <a:pt x="636" y="435"/>
                    <a:pt x="636" y="435"/>
                  </a:cubicBezTo>
                  <a:cubicBezTo>
                    <a:pt x="635" y="436"/>
                    <a:pt x="635" y="436"/>
                    <a:pt x="635" y="436"/>
                  </a:cubicBezTo>
                  <a:cubicBezTo>
                    <a:pt x="633" y="438"/>
                    <a:pt x="633" y="438"/>
                    <a:pt x="633" y="438"/>
                  </a:cubicBezTo>
                  <a:cubicBezTo>
                    <a:pt x="628" y="440"/>
                    <a:pt x="628" y="440"/>
                    <a:pt x="628" y="440"/>
                  </a:cubicBezTo>
                  <a:cubicBezTo>
                    <a:pt x="625" y="441"/>
                    <a:pt x="625" y="441"/>
                    <a:pt x="625" y="441"/>
                  </a:cubicBezTo>
                  <a:cubicBezTo>
                    <a:pt x="623" y="441"/>
                    <a:pt x="623" y="441"/>
                    <a:pt x="623" y="441"/>
                  </a:cubicBezTo>
                  <a:cubicBezTo>
                    <a:pt x="616" y="439"/>
                    <a:pt x="616" y="439"/>
                    <a:pt x="616" y="439"/>
                  </a:cubicBezTo>
                  <a:cubicBezTo>
                    <a:pt x="609" y="438"/>
                    <a:pt x="609" y="438"/>
                    <a:pt x="609" y="438"/>
                  </a:cubicBezTo>
                  <a:cubicBezTo>
                    <a:pt x="597" y="434"/>
                    <a:pt x="597" y="434"/>
                    <a:pt x="597" y="434"/>
                  </a:cubicBezTo>
                  <a:cubicBezTo>
                    <a:pt x="591" y="431"/>
                    <a:pt x="591" y="431"/>
                    <a:pt x="591" y="431"/>
                  </a:cubicBezTo>
                  <a:cubicBezTo>
                    <a:pt x="590" y="430"/>
                    <a:pt x="590" y="430"/>
                    <a:pt x="590" y="430"/>
                  </a:cubicBezTo>
                  <a:cubicBezTo>
                    <a:pt x="590" y="429"/>
                    <a:pt x="590" y="429"/>
                    <a:pt x="590" y="429"/>
                  </a:cubicBezTo>
                  <a:cubicBezTo>
                    <a:pt x="589" y="429"/>
                    <a:pt x="589" y="429"/>
                    <a:pt x="589" y="429"/>
                  </a:cubicBezTo>
                  <a:cubicBezTo>
                    <a:pt x="589" y="428"/>
                    <a:pt x="589" y="428"/>
                    <a:pt x="589" y="428"/>
                  </a:cubicBezTo>
                  <a:cubicBezTo>
                    <a:pt x="581" y="427"/>
                    <a:pt x="581" y="427"/>
                    <a:pt x="581" y="427"/>
                  </a:cubicBezTo>
                  <a:cubicBezTo>
                    <a:pt x="579" y="427"/>
                    <a:pt x="579" y="427"/>
                    <a:pt x="579" y="427"/>
                  </a:cubicBezTo>
                  <a:cubicBezTo>
                    <a:pt x="566" y="432"/>
                    <a:pt x="566" y="432"/>
                    <a:pt x="566" y="432"/>
                  </a:cubicBezTo>
                  <a:cubicBezTo>
                    <a:pt x="561" y="434"/>
                    <a:pt x="561" y="434"/>
                    <a:pt x="561" y="434"/>
                  </a:cubicBezTo>
                  <a:cubicBezTo>
                    <a:pt x="561" y="434"/>
                    <a:pt x="561" y="434"/>
                    <a:pt x="561" y="434"/>
                  </a:cubicBezTo>
                  <a:cubicBezTo>
                    <a:pt x="553" y="443"/>
                    <a:pt x="553" y="443"/>
                    <a:pt x="553" y="443"/>
                  </a:cubicBezTo>
                  <a:cubicBezTo>
                    <a:pt x="546" y="443"/>
                    <a:pt x="546" y="443"/>
                    <a:pt x="546" y="443"/>
                  </a:cubicBezTo>
                  <a:cubicBezTo>
                    <a:pt x="541" y="443"/>
                    <a:pt x="541" y="443"/>
                    <a:pt x="541" y="443"/>
                  </a:cubicBezTo>
                  <a:cubicBezTo>
                    <a:pt x="540" y="443"/>
                    <a:pt x="540" y="443"/>
                    <a:pt x="540" y="443"/>
                  </a:cubicBezTo>
                  <a:cubicBezTo>
                    <a:pt x="535" y="444"/>
                    <a:pt x="535" y="444"/>
                    <a:pt x="535" y="444"/>
                  </a:cubicBezTo>
                  <a:cubicBezTo>
                    <a:pt x="535" y="444"/>
                    <a:pt x="535" y="444"/>
                    <a:pt x="535" y="444"/>
                  </a:cubicBezTo>
                  <a:cubicBezTo>
                    <a:pt x="534" y="445"/>
                    <a:pt x="534" y="445"/>
                    <a:pt x="534" y="445"/>
                  </a:cubicBezTo>
                  <a:cubicBezTo>
                    <a:pt x="531" y="448"/>
                    <a:pt x="531" y="448"/>
                    <a:pt x="531" y="448"/>
                  </a:cubicBezTo>
                  <a:cubicBezTo>
                    <a:pt x="527" y="452"/>
                    <a:pt x="527" y="452"/>
                    <a:pt x="527" y="452"/>
                  </a:cubicBezTo>
                  <a:cubicBezTo>
                    <a:pt x="518" y="459"/>
                    <a:pt x="518" y="459"/>
                    <a:pt x="518" y="459"/>
                  </a:cubicBezTo>
                  <a:cubicBezTo>
                    <a:pt x="517" y="460"/>
                    <a:pt x="517" y="460"/>
                    <a:pt x="517" y="460"/>
                  </a:cubicBezTo>
                  <a:cubicBezTo>
                    <a:pt x="512" y="462"/>
                    <a:pt x="512" y="462"/>
                    <a:pt x="512" y="462"/>
                  </a:cubicBezTo>
                  <a:cubicBezTo>
                    <a:pt x="510" y="462"/>
                    <a:pt x="510" y="462"/>
                    <a:pt x="510" y="462"/>
                  </a:cubicBezTo>
                  <a:cubicBezTo>
                    <a:pt x="508" y="463"/>
                    <a:pt x="508" y="463"/>
                    <a:pt x="508" y="463"/>
                  </a:cubicBezTo>
                  <a:cubicBezTo>
                    <a:pt x="495" y="461"/>
                    <a:pt x="495" y="461"/>
                    <a:pt x="495" y="461"/>
                  </a:cubicBezTo>
                  <a:cubicBezTo>
                    <a:pt x="491" y="461"/>
                    <a:pt x="491" y="461"/>
                    <a:pt x="491" y="461"/>
                  </a:cubicBezTo>
                  <a:cubicBezTo>
                    <a:pt x="489" y="462"/>
                    <a:pt x="489" y="462"/>
                    <a:pt x="489" y="462"/>
                  </a:cubicBezTo>
                  <a:cubicBezTo>
                    <a:pt x="485" y="463"/>
                    <a:pt x="485" y="463"/>
                    <a:pt x="485" y="463"/>
                  </a:cubicBezTo>
                  <a:cubicBezTo>
                    <a:pt x="482" y="464"/>
                    <a:pt x="482" y="464"/>
                    <a:pt x="482" y="464"/>
                  </a:cubicBezTo>
                  <a:cubicBezTo>
                    <a:pt x="481" y="464"/>
                    <a:pt x="481" y="464"/>
                    <a:pt x="481" y="464"/>
                  </a:cubicBezTo>
                  <a:cubicBezTo>
                    <a:pt x="482" y="465"/>
                    <a:pt x="482" y="465"/>
                    <a:pt x="482" y="465"/>
                  </a:cubicBezTo>
                  <a:cubicBezTo>
                    <a:pt x="483" y="466"/>
                    <a:pt x="483" y="466"/>
                    <a:pt x="483" y="466"/>
                  </a:cubicBezTo>
                  <a:cubicBezTo>
                    <a:pt x="486" y="466"/>
                    <a:pt x="486" y="466"/>
                    <a:pt x="486" y="466"/>
                  </a:cubicBezTo>
                  <a:cubicBezTo>
                    <a:pt x="486" y="466"/>
                    <a:pt x="486" y="466"/>
                    <a:pt x="486" y="466"/>
                  </a:cubicBezTo>
                  <a:cubicBezTo>
                    <a:pt x="487" y="467"/>
                    <a:pt x="487" y="467"/>
                    <a:pt x="487" y="467"/>
                  </a:cubicBezTo>
                  <a:cubicBezTo>
                    <a:pt x="487" y="468"/>
                    <a:pt x="487" y="468"/>
                    <a:pt x="487" y="468"/>
                  </a:cubicBezTo>
                  <a:cubicBezTo>
                    <a:pt x="487" y="469"/>
                    <a:pt x="487" y="469"/>
                    <a:pt x="487" y="469"/>
                  </a:cubicBezTo>
                  <a:cubicBezTo>
                    <a:pt x="487" y="470"/>
                    <a:pt x="487" y="470"/>
                    <a:pt x="487" y="470"/>
                  </a:cubicBezTo>
                  <a:cubicBezTo>
                    <a:pt x="487" y="471"/>
                    <a:pt x="487" y="471"/>
                    <a:pt x="487" y="471"/>
                  </a:cubicBezTo>
                  <a:cubicBezTo>
                    <a:pt x="471" y="486"/>
                    <a:pt x="471" y="486"/>
                    <a:pt x="471" y="486"/>
                  </a:cubicBezTo>
                  <a:cubicBezTo>
                    <a:pt x="468" y="487"/>
                    <a:pt x="468" y="487"/>
                    <a:pt x="468" y="487"/>
                  </a:cubicBezTo>
                  <a:cubicBezTo>
                    <a:pt x="466" y="488"/>
                    <a:pt x="466" y="488"/>
                    <a:pt x="466" y="488"/>
                  </a:cubicBezTo>
                  <a:cubicBezTo>
                    <a:pt x="464" y="488"/>
                    <a:pt x="464" y="488"/>
                    <a:pt x="464" y="488"/>
                  </a:cubicBezTo>
                  <a:cubicBezTo>
                    <a:pt x="463" y="488"/>
                    <a:pt x="463" y="488"/>
                    <a:pt x="463" y="488"/>
                  </a:cubicBezTo>
                  <a:cubicBezTo>
                    <a:pt x="459" y="486"/>
                    <a:pt x="459" y="486"/>
                    <a:pt x="459" y="486"/>
                  </a:cubicBezTo>
                  <a:cubicBezTo>
                    <a:pt x="464" y="475"/>
                    <a:pt x="464" y="475"/>
                    <a:pt x="464" y="475"/>
                  </a:cubicBezTo>
                  <a:cubicBezTo>
                    <a:pt x="468" y="470"/>
                    <a:pt x="468" y="470"/>
                    <a:pt x="468" y="470"/>
                  </a:cubicBezTo>
                  <a:cubicBezTo>
                    <a:pt x="477" y="462"/>
                    <a:pt x="477" y="462"/>
                    <a:pt x="477" y="462"/>
                  </a:cubicBezTo>
                  <a:cubicBezTo>
                    <a:pt x="492" y="442"/>
                    <a:pt x="492" y="442"/>
                    <a:pt x="492" y="442"/>
                  </a:cubicBezTo>
                  <a:cubicBezTo>
                    <a:pt x="492" y="441"/>
                    <a:pt x="492" y="441"/>
                    <a:pt x="492" y="441"/>
                  </a:cubicBezTo>
                  <a:cubicBezTo>
                    <a:pt x="486" y="439"/>
                    <a:pt x="486" y="439"/>
                    <a:pt x="486" y="439"/>
                  </a:cubicBezTo>
                  <a:cubicBezTo>
                    <a:pt x="466" y="441"/>
                    <a:pt x="466" y="441"/>
                    <a:pt x="466" y="441"/>
                  </a:cubicBezTo>
                  <a:cubicBezTo>
                    <a:pt x="461" y="443"/>
                    <a:pt x="461" y="443"/>
                    <a:pt x="461" y="443"/>
                  </a:cubicBezTo>
                  <a:cubicBezTo>
                    <a:pt x="459" y="444"/>
                    <a:pt x="459" y="444"/>
                    <a:pt x="459" y="444"/>
                  </a:cubicBezTo>
                  <a:cubicBezTo>
                    <a:pt x="448" y="454"/>
                    <a:pt x="448" y="454"/>
                    <a:pt x="448" y="454"/>
                  </a:cubicBezTo>
                  <a:cubicBezTo>
                    <a:pt x="442" y="461"/>
                    <a:pt x="442" y="461"/>
                    <a:pt x="442" y="461"/>
                  </a:cubicBezTo>
                  <a:cubicBezTo>
                    <a:pt x="440" y="463"/>
                    <a:pt x="440" y="463"/>
                    <a:pt x="440" y="463"/>
                  </a:cubicBezTo>
                  <a:cubicBezTo>
                    <a:pt x="436" y="467"/>
                    <a:pt x="436" y="467"/>
                    <a:pt x="436" y="467"/>
                  </a:cubicBezTo>
                  <a:cubicBezTo>
                    <a:pt x="434" y="468"/>
                    <a:pt x="434" y="468"/>
                    <a:pt x="434" y="468"/>
                  </a:cubicBezTo>
                  <a:cubicBezTo>
                    <a:pt x="433" y="465"/>
                    <a:pt x="433" y="465"/>
                    <a:pt x="433" y="465"/>
                  </a:cubicBezTo>
                  <a:cubicBezTo>
                    <a:pt x="436" y="459"/>
                    <a:pt x="436" y="459"/>
                    <a:pt x="436" y="459"/>
                  </a:cubicBezTo>
                  <a:cubicBezTo>
                    <a:pt x="451" y="441"/>
                    <a:pt x="451" y="441"/>
                    <a:pt x="451" y="441"/>
                  </a:cubicBezTo>
                  <a:cubicBezTo>
                    <a:pt x="452" y="441"/>
                    <a:pt x="452" y="441"/>
                    <a:pt x="452" y="441"/>
                  </a:cubicBezTo>
                  <a:cubicBezTo>
                    <a:pt x="478" y="428"/>
                    <a:pt x="478" y="428"/>
                    <a:pt x="478" y="428"/>
                  </a:cubicBezTo>
                  <a:cubicBezTo>
                    <a:pt x="487" y="426"/>
                    <a:pt x="487" y="426"/>
                    <a:pt x="487" y="426"/>
                  </a:cubicBezTo>
                  <a:cubicBezTo>
                    <a:pt x="488" y="426"/>
                    <a:pt x="488" y="426"/>
                    <a:pt x="488" y="426"/>
                  </a:cubicBezTo>
                  <a:cubicBezTo>
                    <a:pt x="489" y="426"/>
                    <a:pt x="489" y="426"/>
                    <a:pt x="489" y="426"/>
                  </a:cubicBezTo>
                  <a:cubicBezTo>
                    <a:pt x="490" y="427"/>
                    <a:pt x="490" y="427"/>
                    <a:pt x="490" y="427"/>
                  </a:cubicBezTo>
                  <a:cubicBezTo>
                    <a:pt x="490" y="428"/>
                    <a:pt x="490" y="428"/>
                    <a:pt x="490" y="428"/>
                  </a:cubicBezTo>
                  <a:cubicBezTo>
                    <a:pt x="489" y="429"/>
                    <a:pt x="489" y="429"/>
                    <a:pt x="489" y="429"/>
                  </a:cubicBezTo>
                  <a:cubicBezTo>
                    <a:pt x="489" y="430"/>
                    <a:pt x="489" y="430"/>
                    <a:pt x="489" y="430"/>
                  </a:cubicBezTo>
                  <a:cubicBezTo>
                    <a:pt x="487" y="432"/>
                    <a:pt x="487" y="432"/>
                    <a:pt x="487" y="432"/>
                  </a:cubicBezTo>
                  <a:cubicBezTo>
                    <a:pt x="487" y="433"/>
                    <a:pt x="487" y="433"/>
                    <a:pt x="487" y="433"/>
                  </a:cubicBezTo>
                  <a:cubicBezTo>
                    <a:pt x="489" y="437"/>
                    <a:pt x="489" y="437"/>
                    <a:pt x="489" y="437"/>
                  </a:cubicBezTo>
                  <a:cubicBezTo>
                    <a:pt x="489" y="438"/>
                    <a:pt x="489" y="438"/>
                    <a:pt x="489" y="438"/>
                  </a:cubicBezTo>
                  <a:cubicBezTo>
                    <a:pt x="489" y="439"/>
                    <a:pt x="489" y="439"/>
                    <a:pt x="489" y="439"/>
                  </a:cubicBezTo>
                  <a:cubicBezTo>
                    <a:pt x="490" y="439"/>
                    <a:pt x="490" y="439"/>
                    <a:pt x="490" y="439"/>
                  </a:cubicBezTo>
                  <a:cubicBezTo>
                    <a:pt x="491" y="439"/>
                    <a:pt x="491" y="439"/>
                    <a:pt x="491" y="439"/>
                  </a:cubicBezTo>
                  <a:cubicBezTo>
                    <a:pt x="492" y="439"/>
                    <a:pt x="492" y="439"/>
                    <a:pt x="492" y="439"/>
                  </a:cubicBezTo>
                  <a:cubicBezTo>
                    <a:pt x="493" y="438"/>
                    <a:pt x="493" y="438"/>
                    <a:pt x="493" y="438"/>
                  </a:cubicBezTo>
                  <a:cubicBezTo>
                    <a:pt x="510" y="416"/>
                    <a:pt x="510" y="416"/>
                    <a:pt x="510" y="416"/>
                  </a:cubicBezTo>
                  <a:cubicBezTo>
                    <a:pt x="516" y="406"/>
                    <a:pt x="516" y="406"/>
                    <a:pt x="516" y="406"/>
                  </a:cubicBezTo>
                  <a:cubicBezTo>
                    <a:pt x="521" y="397"/>
                    <a:pt x="521" y="397"/>
                    <a:pt x="521" y="397"/>
                  </a:cubicBezTo>
                  <a:cubicBezTo>
                    <a:pt x="522" y="394"/>
                    <a:pt x="522" y="394"/>
                    <a:pt x="522" y="394"/>
                  </a:cubicBezTo>
                  <a:cubicBezTo>
                    <a:pt x="522" y="394"/>
                    <a:pt x="522" y="394"/>
                    <a:pt x="522" y="394"/>
                  </a:cubicBezTo>
                  <a:cubicBezTo>
                    <a:pt x="521" y="393"/>
                    <a:pt x="521" y="393"/>
                    <a:pt x="521" y="393"/>
                  </a:cubicBezTo>
                  <a:cubicBezTo>
                    <a:pt x="521" y="392"/>
                    <a:pt x="521" y="392"/>
                    <a:pt x="521" y="392"/>
                  </a:cubicBezTo>
                  <a:cubicBezTo>
                    <a:pt x="518" y="392"/>
                    <a:pt x="518" y="392"/>
                    <a:pt x="518" y="392"/>
                  </a:cubicBezTo>
                  <a:cubicBezTo>
                    <a:pt x="517" y="393"/>
                    <a:pt x="517" y="393"/>
                    <a:pt x="517" y="393"/>
                  </a:cubicBezTo>
                  <a:cubicBezTo>
                    <a:pt x="516" y="394"/>
                    <a:pt x="516" y="394"/>
                    <a:pt x="516" y="394"/>
                  </a:cubicBezTo>
                  <a:cubicBezTo>
                    <a:pt x="516" y="395"/>
                    <a:pt x="516" y="395"/>
                    <a:pt x="516" y="395"/>
                  </a:cubicBezTo>
                  <a:cubicBezTo>
                    <a:pt x="515" y="396"/>
                    <a:pt x="515" y="396"/>
                    <a:pt x="515" y="396"/>
                  </a:cubicBezTo>
                  <a:cubicBezTo>
                    <a:pt x="514" y="400"/>
                    <a:pt x="514" y="400"/>
                    <a:pt x="514" y="400"/>
                  </a:cubicBezTo>
                  <a:cubicBezTo>
                    <a:pt x="514" y="402"/>
                    <a:pt x="514" y="402"/>
                    <a:pt x="514" y="402"/>
                  </a:cubicBezTo>
                  <a:cubicBezTo>
                    <a:pt x="512" y="403"/>
                    <a:pt x="512" y="403"/>
                    <a:pt x="512" y="403"/>
                  </a:cubicBezTo>
                  <a:cubicBezTo>
                    <a:pt x="510" y="403"/>
                    <a:pt x="510" y="403"/>
                    <a:pt x="510" y="403"/>
                  </a:cubicBezTo>
                  <a:cubicBezTo>
                    <a:pt x="503" y="405"/>
                    <a:pt x="503" y="405"/>
                    <a:pt x="503" y="405"/>
                  </a:cubicBezTo>
                  <a:cubicBezTo>
                    <a:pt x="485" y="405"/>
                    <a:pt x="485" y="405"/>
                    <a:pt x="485" y="405"/>
                  </a:cubicBezTo>
                  <a:cubicBezTo>
                    <a:pt x="468" y="401"/>
                    <a:pt x="468" y="401"/>
                    <a:pt x="468" y="401"/>
                  </a:cubicBezTo>
                  <a:cubicBezTo>
                    <a:pt x="467" y="400"/>
                    <a:pt x="467" y="400"/>
                    <a:pt x="467" y="400"/>
                  </a:cubicBezTo>
                  <a:cubicBezTo>
                    <a:pt x="464" y="394"/>
                    <a:pt x="464" y="394"/>
                    <a:pt x="464" y="394"/>
                  </a:cubicBezTo>
                  <a:cubicBezTo>
                    <a:pt x="467" y="394"/>
                    <a:pt x="467" y="394"/>
                    <a:pt x="467" y="394"/>
                  </a:cubicBezTo>
                  <a:cubicBezTo>
                    <a:pt x="478" y="395"/>
                    <a:pt x="478" y="395"/>
                    <a:pt x="478" y="395"/>
                  </a:cubicBezTo>
                  <a:cubicBezTo>
                    <a:pt x="485" y="394"/>
                    <a:pt x="485" y="394"/>
                    <a:pt x="485" y="394"/>
                  </a:cubicBezTo>
                  <a:cubicBezTo>
                    <a:pt x="489" y="390"/>
                    <a:pt x="489" y="390"/>
                    <a:pt x="489" y="390"/>
                  </a:cubicBezTo>
                  <a:cubicBezTo>
                    <a:pt x="491" y="385"/>
                    <a:pt x="491" y="385"/>
                    <a:pt x="491" y="385"/>
                  </a:cubicBezTo>
                  <a:cubicBezTo>
                    <a:pt x="492" y="385"/>
                    <a:pt x="492" y="385"/>
                    <a:pt x="492" y="385"/>
                  </a:cubicBezTo>
                  <a:cubicBezTo>
                    <a:pt x="492" y="384"/>
                    <a:pt x="492" y="384"/>
                    <a:pt x="492" y="384"/>
                  </a:cubicBezTo>
                  <a:cubicBezTo>
                    <a:pt x="492" y="382"/>
                    <a:pt x="492" y="382"/>
                    <a:pt x="492" y="382"/>
                  </a:cubicBezTo>
                  <a:cubicBezTo>
                    <a:pt x="492" y="380"/>
                    <a:pt x="492" y="380"/>
                    <a:pt x="492" y="380"/>
                  </a:cubicBezTo>
                  <a:cubicBezTo>
                    <a:pt x="503" y="363"/>
                    <a:pt x="503" y="363"/>
                    <a:pt x="503" y="363"/>
                  </a:cubicBezTo>
                  <a:cubicBezTo>
                    <a:pt x="524" y="343"/>
                    <a:pt x="524" y="343"/>
                    <a:pt x="524" y="343"/>
                  </a:cubicBezTo>
                  <a:cubicBezTo>
                    <a:pt x="532" y="335"/>
                    <a:pt x="532" y="335"/>
                    <a:pt x="532" y="335"/>
                  </a:cubicBezTo>
                  <a:cubicBezTo>
                    <a:pt x="548" y="323"/>
                    <a:pt x="548" y="323"/>
                    <a:pt x="548" y="323"/>
                  </a:cubicBezTo>
                  <a:cubicBezTo>
                    <a:pt x="555" y="316"/>
                    <a:pt x="555" y="316"/>
                    <a:pt x="555" y="316"/>
                  </a:cubicBezTo>
                  <a:cubicBezTo>
                    <a:pt x="559" y="311"/>
                    <a:pt x="559" y="311"/>
                    <a:pt x="559" y="311"/>
                  </a:cubicBezTo>
                  <a:cubicBezTo>
                    <a:pt x="561" y="307"/>
                    <a:pt x="561" y="307"/>
                    <a:pt x="561" y="307"/>
                  </a:cubicBezTo>
                  <a:cubicBezTo>
                    <a:pt x="562" y="305"/>
                    <a:pt x="562" y="305"/>
                    <a:pt x="562" y="305"/>
                  </a:cubicBezTo>
                  <a:cubicBezTo>
                    <a:pt x="564" y="299"/>
                    <a:pt x="564" y="299"/>
                    <a:pt x="564" y="299"/>
                  </a:cubicBezTo>
                  <a:cubicBezTo>
                    <a:pt x="567" y="295"/>
                    <a:pt x="567" y="295"/>
                    <a:pt x="567" y="295"/>
                  </a:cubicBezTo>
                  <a:cubicBezTo>
                    <a:pt x="572" y="290"/>
                    <a:pt x="572" y="290"/>
                    <a:pt x="572" y="290"/>
                  </a:cubicBezTo>
                  <a:cubicBezTo>
                    <a:pt x="575" y="287"/>
                    <a:pt x="575" y="287"/>
                    <a:pt x="575" y="287"/>
                  </a:cubicBezTo>
                  <a:cubicBezTo>
                    <a:pt x="579" y="286"/>
                    <a:pt x="579" y="286"/>
                    <a:pt x="579" y="286"/>
                  </a:cubicBezTo>
                  <a:cubicBezTo>
                    <a:pt x="583" y="285"/>
                    <a:pt x="583" y="285"/>
                    <a:pt x="583" y="285"/>
                  </a:cubicBezTo>
                  <a:cubicBezTo>
                    <a:pt x="595" y="279"/>
                    <a:pt x="595" y="279"/>
                    <a:pt x="595" y="279"/>
                  </a:cubicBezTo>
                  <a:cubicBezTo>
                    <a:pt x="595" y="278"/>
                    <a:pt x="595" y="278"/>
                    <a:pt x="595" y="278"/>
                  </a:cubicBezTo>
                  <a:cubicBezTo>
                    <a:pt x="607" y="266"/>
                    <a:pt x="607" y="266"/>
                    <a:pt x="607" y="266"/>
                  </a:cubicBezTo>
                  <a:cubicBezTo>
                    <a:pt x="608" y="264"/>
                    <a:pt x="608" y="264"/>
                    <a:pt x="608" y="264"/>
                  </a:cubicBezTo>
                  <a:cubicBezTo>
                    <a:pt x="618" y="240"/>
                    <a:pt x="618" y="240"/>
                    <a:pt x="618" y="240"/>
                  </a:cubicBezTo>
                  <a:cubicBezTo>
                    <a:pt x="618" y="238"/>
                    <a:pt x="618" y="238"/>
                    <a:pt x="618" y="238"/>
                  </a:cubicBezTo>
                  <a:cubicBezTo>
                    <a:pt x="618" y="237"/>
                    <a:pt x="618" y="237"/>
                    <a:pt x="618" y="237"/>
                  </a:cubicBezTo>
                  <a:cubicBezTo>
                    <a:pt x="618" y="236"/>
                    <a:pt x="618" y="236"/>
                    <a:pt x="618" y="236"/>
                  </a:cubicBezTo>
                  <a:cubicBezTo>
                    <a:pt x="617" y="235"/>
                    <a:pt x="617" y="235"/>
                    <a:pt x="617" y="235"/>
                  </a:cubicBezTo>
                  <a:cubicBezTo>
                    <a:pt x="617" y="235"/>
                    <a:pt x="617" y="235"/>
                    <a:pt x="617" y="235"/>
                  </a:cubicBezTo>
                  <a:cubicBezTo>
                    <a:pt x="616" y="235"/>
                    <a:pt x="616" y="235"/>
                    <a:pt x="616" y="235"/>
                  </a:cubicBezTo>
                  <a:cubicBezTo>
                    <a:pt x="614" y="235"/>
                    <a:pt x="614" y="235"/>
                    <a:pt x="614" y="235"/>
                  </a:cubicBezTo>
                  <a:cubicBezTo>
                    <a:pt x="611" y="237"/>
                    <a:pt x="611" y="237"/>
                    <a:pt x="611" y="237"/>
                  </a:cubicBezTo>
                  <a:cubicBezTo>
                    <a:pt x="608" y="238"/>
                    <a:pt x="608" y="238"/>
                    <a:pt x="608" y="238"/>
                  </a:cubicBezTo>
                  <a:cubicBezTo>
                    <a:pt x="607" y="237"/>
                    <a:pt x="607" y="237"/>
                    <a:pt x="607" y="237"/>
                  </a:cubicBezTo>
                  <a:cubicBezTo>
                    <a:pt x="607" y="237"/>
                    <a:pt x="607" y="237"/>
                    <a:pt x="607" y="237"/>
                  </a:cubicBezTo>
                  <a:cubicBezTo>
                    <a:pt x="605" y="235"/>
                    <a:pt x="605" y="235"/>
                    <a:pt x="605" y="235"/>
                  </a:cubicBezTo>
                  <a:cubicBezTo>
                    <a:pt x="602" y="231"/>
                    <a:pt x="602" y="231"/>
                    <a:pt x="602" y="231"/>
                  </a:cubicBezTo>
                  <a:cubicBezTo>
                    <a:pt x="602" y="230"/>
                    <a:pt x="602" y="230"/>
                    <a:pt x="602" y="230"/>
                  </a:cubicBezTo>
                  <a:cubicBezTo>
                    <a:pt x="604" y="224"/>
                    <a:pt x="604" y="224"/>
                    <a:pt x="604" y="224"/>
                  </a:cubicBezTo>
                  <a:cubicBezTo>
                    <a:pt x="605" y="222"/>
                    <a:pt x="605" y="222"/>
                    <a:pt x="605" y="222"/>
                  </a:cubicBezTo>
                  <a:cubicBezTo>
                    <a:pt x="606" y="220"/>
                    <a:pt x="606" y="220"/>
                    <a:pt x="606" y="220"/>
                  </a:cubicBezTo>
                  <a:cubicBezTo>
                    <a:pt x="607" y="219"/>
                    <a:pt x="607" y="219"/>
                    <a:pt x="607" y="219"/>
                  </a:cubicBezTo>
                  <a:cubicBezTo>
                    <a:pt x="608" y="219"/>
                    <a:pt x="608" y="219"/>
                    <a:pt x="608" y="219"/>
                  </a:cubicBezTo>
                  <a:cubicBezTo>
                    <a:pt x="609" y="217"/>
                    <a:pt x="609" y="217"/>
                    <a:pt x="609" y="217"/>
                  </a:cubicBezTo>
                  <a:cubicBezTo>
                    <a:pt x="616" y="204"/>
                    <a:pt x="616" y="204"/>
                    <a:pt x="616" y="204"/>
                  </a:cubicBezTo>
                  <a:cubicBezTo>
                    <a:pt x="618" y="195"/>
                    <a:pt x="618" y="195"/>
                    <a:pt x="618" y="195"/>
                  </a:cubicBezTo>
                  <a:cubicBezTo>
                    <a:pt x="618" y="193"/>
                    <a:pt x="618" y="193"/>
                    <a:pt x="618" y="193"/>
                  </a:cubicBezTo>
                  <a:cubicBezTo>
                    <a:pt x="617" y="192"/>
                    <a:pt x="617" y="192"/>
                    <a:pt x="617" y="192"/>
                  </a:cubicBezTo>
                  <a:cubicBezTo>
                    <a:pt x="617" y="192"/>
                    <a:pt x="617" y="192"/>
                    <a:pt x="617" y="192"/>
                  </a:cubicBezTo>
                  <a:cubicBezTo>
                    <a:pt x="583" y="192"/>
                    <a:pt x="583" y="192"/>
                    <a:pt x="583" y="192"/>
                  </a:cubicBezTo>
                  <a:cubicBezTo>
                    <a:pt x="574" y="201"/>
                    <a:pt x="574" y="201"/>
                    <a:pt x="574" y="201"/>
                  </a:cubicBezTo>
                  <a:cubicBezTo>
                    <a:pt x="574" y="202"/>
                    <a:pt x="574" y="202"/>
                    <a:pt x="574" y="202"/>
                  </a:cubicBezTo>
                  <a:cubicBezTo>
                    <a:pt x="573" y="205"/>
                    <a:pt x="573" y="205"/>
                    <a:pt x="573" y="205"/>
                  </a:cubicBezTo>
                  <a:cubicBezTo>
                    <a:pt x="572" y="206"/>
                    <a:pt x="572" y="206"/>
                    <a:pt x="572" y="206"/>
                  </a:cubicBezTo>
                  <a:cubicBezTo>
                    <a:pt x="563" y="205"/>
                    <a:pt x="563" y="205"/>
                    <a:pt x="563" y="205"/>
                  </a:cubicBezTo>
                  <a:cubicBezTo>
                    <a:pt x="562" y="203"/>
                    <a:pt x="562" y="203"/>
                    <a:pt x="562" y="203"/>
                  </a:cubicBezTo>
                  <a:cubicBezTo>
                    <a:pt x="547" y="200"/>
                    <a:pt x="547" y="200"/>
                    <a:pt x="547" y="200"/>
                  </a:cubicBezTo>
                  <a:cubicBezTo>
                    <a:pt x="545" y="200"/>
                    <a:pt x="545" y="200"/>
                    <a:pt x="545" y="200"/>
                  </a:cubicBezTo>
                  <a:cubicBezTo>
                    <a:pt x="532" y="201"/>
                    <a:pt x="532" y="201"/>
                    <a:pt x="532" y="201"/>
                  </a:cubicBezTo>
                  <a:cubicBezTo>
                    <a:pt x="524" y="208"/>
                    <a:pt x="524" y="208"/>
                    <a:pt x="524" y="208"/>
                  </a:cubicBezTo>
                  <a:cubicBezTo>
                    <a:pt x="522" y="210"/>
                    <a:pt x="522" y="210"/>
                    <a:pt x="522" y="210"/>
                  </a:cubicBezTo>
                  <a:cubicBezTo>
                    <a:pt x="503" y="216"/>
                    <a:pt x="503" y="216"/>
                    <a:pt x="503" y="216"/>
                  </a:cubicBezTo>
                  <a:cubicBezTo>
                    <a:pt x="441" y="224"/>
                    <a:pt x="441" y="224"/>
                    <a:pt x="441" y="224"/>
                  </a:cubicBezTo>
                  <a:cubicBezTo>
                    <a:pt x="432" y="224"/>
                    <a:pt x="432" y="224"/>
                    <a:pt x="432" y="224"/>
                  </a:cubicBezTo>
                  <a:cubicBezTo>
                    <a:pt x="432" y="222"/>
                    <a:pt x="432" y="222"/>
                    <a:pt x="432" y="222"/>
                  </a:cubicBezTo>
                  <a:cubicBezTo>
                    <a:pt x="432" y="220"/>
                    <a:pt x="432" y="220"/>
                    <a:pt x="432" y="220"/>
                  </a:cubicBezTo>
                  <a:cubicBezTo>
                    <a:pt x="431" y="220"/>
                    <a:pt x="431" y="220"/>
                    <a:pt x="431" y="220"/>
                  </a:cubicBezTo>
                  <a:cubicBezTo>
                    <a:pt x="421" y="214"/>
                    <a:pt x="421" y="214"/>
                    <a:pt x="421" y="214"/>
                  </a:cubicBezTo>
                  <a:cubicBezTo>
                    <a:pt x="416" y="213"/>
                    <a:pt x="416" y="213"/>
                    <a:pt x="416" y="213"/>
                  </a:cubicBezTo>
                  <a:cubicBezTo>
                    <a:pt x="410" y="213"/>
                    <a:pt x="410" y="213"/>
                    <a:pt x="410" y="213"/>
                  </a:cubicBezTo>
                  <a:cubicBezTo>
                    <a:pt x="409" y="213"/>
                    <a:pt x="409" y="213"/>
                    <a:pt x="409" y="213"/>
                  </a:cubicBezTo>
                  <a:cubicBezTo>
                    <a:pt x="408" y="213"/>
                    <a:pt x="408" y="213"/>
                    <a:pt x="408" y="213"/>
                  </a:cubicBezTo>
                  <a:cubicBezTo>
                    <a:pt x="407" y="216"/>
                    <a:pt x="407" y="216"/>
                    <a:pt x="407" y="216"/>
                  </a:cubicBezTo>
                  <a:cubicBezTo>
                    <a:pt x="408" y="218"/>
                    <a:pt x="408" y="218"/>
                    <a:pt x="408" y="218"/>
                  </a:cubicBezTo>
                  <a:cubicBezTo>
                    <a:pt x="408" y="219"/>
                    <a:pt x="408" y="219"/>
                    <a:pt x="408" y="219"/>
                  </a:cubicBezTo>
                  <a:cubicBezTo>
                    <a:pt x="410" y="222"/>
                    <a:pt x="410" y="222"/>
                    <a:pt x="410" y="222"/>
                  </a:cubicBezTo>
                  <a:cubicBezTo>
                    <a:pt x="409" y="223"/>
                    <a:pt x="409" y="223"/>
                    <a:pt x="409" y="223"/>
                  </a:cubicBezTo>
                  <a:cubicBezTo>
                    <a:pt x="407" y="226"/>
                    <a:pt x="407" y="226"/>
                    <a:pt x="407" y="226"/>
                  </a:cubicBezTo>
                  <a:cubicBezTo>
                    <a:pt x="391" y="246"/>
                    <a:pt x="391" y="246"/>
                    <a:pt x="391" y="246"/>
                  </a:cubicBezTo>
                  <a:cubicBezTo>
                    <a:pt x="390" y="247"/>
                    <a:pt x="390" y="247"/>
                    <a:pt x="390" y="247"/>
                  </a:cubicBezTo>
                  <a:cubicBezTo>
                    <a:pt x="388" y="247"/>
                    <a:pt x="388" y="247"/>
                    <a:pt x="388" y="247"/>
                  </a:cubicBezTo>
                  <a:cubicBezTo>
                    <a:pt x="388" y="247"/>
                    <a:pt x="388" y="247"/>
                    <a:pt x="388" y="247"/>
                  </a:cubicBezTo>
                  <a:cubicBezTo>
                    <a:pt x="388" y="246"/>
                    <a:pt x="388" y="246"/>
                    <a:pt x="388" y="246"/>
                  </a:cubicBezTo>
                  <a:cubicBezTo>
                    <a:pt x="388" y="244"/>
                    <a:pt x="388" y="244"/>
                    <a:pt x="388" y="244"/>
                  </a:cubicBezTo>
                  <a:cubicBezTo>
                    <a:pt x="393" y="236"/>
                    <a:pt x="393" y="236"/>
                    <a:pt x="393" y="236"/>
                  </a:cubicBezTo>
                  <a:cubicBezTo>
                    <a:pt x="394" y="235"/>
                    <a:pt x="394" y="235"/>
                    <a:pt x="394" y="235"/>
                  </a:cubicBezTo>
                  <a:cubicBezTo>
                    <a:pt x="397" y="229"/>
                    <a:pt x="397" y="229"/>
                    <a:pt x="397" y="229"/>
                  </a:cubicBezTo>
                  <a:cubicBezTo>
                    <a:pt x="398" y="219"/>
                    <a:pt x="398" y="219"/>
                    <a:pt x="398" y="219"/>
                  </a:cubicBezTo>
                  <a:cubicBezTo>
                    <a:pt x="390" y="215"/>
                    <a:pt x="390" y="215"/>
                    <a:pt x="390" y="215"/>
                  </a:cubicBezTo>
                  <a:cubicBezTo>
                    <a:pt x="372" y="204"/>
                    <a:pt x="372" y="204"/>
                    <a:pt x="372" y="204"/>
                  </a:cubicBezTo>
                  <a:cubicBezTo>
                    <a:pt x="370" y="204"/>
                    <a:pt x="370" y="204"/>
                    <a:pt x="370" y="204"/>
                  </a:cubicBezTo>
                  <a:cubicBezTo>
                    <a:pt x="359" y="203"/>
                    <a:pt x="359" y="203"/>
                    <a:pt x="359" y="203"/>
                  </a:cubicBezTo>
                  <a:cubicBezTo>
                    <a:pt x="356" y="204"/>
                    <a:pt x="356" y="204"/>
                    <a:pt x="356" y="204"/>
                  </a:cubicBezTo>
                  <a:cubicBezTo>
                    <a:pt x="343" y="238"/>
                    <a:pt x="343" y="238"/>
                    <a:pt x="343" y="238"/>
                  </a:cubicBezTo>
                  <a:cubicBezTo>
                    <a:pt x="334" y="272"/>
                    <a:pt x="334" y="272"/>
                    <a:pt x="334" y="272"/>
                  </a:cubicBezTo>
                  <a:cubicBezTo>
                    <a:pt x="334" y="273"/>
                    <a:pt x="334" y="273"/>
                    <a:pt x="334" y="273"/>
                  </a:cubicBezTo>
                  <a:cubicBezTo>
                    <a:pt x="336" y="279"/>
                    <a:pt x="336" y="279"/>
                    <a:pt x="336" y="279"/>
                  </a:cubicBezTo>
                  <a:cubicBezTo>
                    <a:pt x="339" y="287"/>
                    <a:pt x="339" y="287"/>
                    <a:pt x="339" y="287"/>
                  </a:cubicBezTo>
                  <a:cubicBezTo>
                    <a:pt x="343" y="290"/>
                    <a:pt x="343" y="290"/>
                    <a:pt x="343" y="290"/>
                  </a:cubicBezTo>
                  <a:cubicBezTo>
                    <a:pt x="349" y="293"/>
                    <a:pt x="349" y="293"/>
                    <a:pt x="349" y="293"/>
                  </a:cubicBezTo>
                  <a:cubicBezTo>
                    <a:pt x="351" y="294"/>
                    <a:pt x="351" y="294"/>
                    <a:pt x="351" y="294"/>
                  </a:cubicBezTo>
                  <a:cubicBezTo>
                    <a:pt x="349" y="298"/>
                    <a:pt x="349" y="298"/>
                    <a:pt x="349" y="298"/>
                  </a:cubicBezTo>
                  <a:cubicBezTo>
                    <a:pt x="320" y="300"/>
                    <a:pt x="320" y="300"/>
                    <a:pt x="320" y="300"/>
                  </a:cubicBezTo>
                  <a:cubicBezTo>
                    <a:pt x="315" y="299"/>
                    <a:pt x="315" y="299"/>
                    <a:pt x="315" y="299"/>
                  </a:cubicBezTo>
                  <a:cubicBezTo>
                    <a:pt x="310" y="297"/>
                    <a:pt x="310" y="297"/>
                    <a:pt x="310" y="297"/>
                  </a:cubicBezTo>
                  <a:cubicBezTo>
                    <a:pt x="307" y="295"/>
                    <a:pt x="307" y="295"/>
                    <a:pt x="307" y="295"/>
                  </a:cubicBezTo>
                  <a:cubicBezTo>
                    <a:pt x="306" y="295"/>
                    <a:pt x="306" y="295"/>
                    <a:pt x="306" y="295"/>
                  </a:cubicBezTo>
                  <a:cubicBezTo>
                    <a:pt x="306" y="295"/>
                    <a:pt x="306" y="295"/>
                    <a:pt x="306" y="295"/>
                  </a:cubicBezTo>
                  <a:cubicBezTo>
                    <a:pt x="305" y="296"/>
                    <a:pt x="305" y="296"/>
                    <a:pt x="305" y="296"/>
                  </a:cubicBezTo>
                  <a:cubicBezTo>
                    <a:pt x="303" y="300"/>
                    <a:pt x="303" y="300"/>
                    <a:pt x="303" y="300"/>
                  </a:cubicBezTo>
                  <a:cubicBezTo>
                    <a:pt x="303" y="300"/>
                    <a:pt x="303" y="300"/>
                    <a:pt x="303" y="300"/>
                  </a:cubicBezTo>
                  <a:cubicBezTo>
                    <a:pt x="304" y="301"/>
                    <a:pt x="304" y="301"/>
                    <a:pt x="304" y="301"/>
                  </a:cubicBezTo>
                  <a:cubicBezTo>
                    <a:pt x="319" y="321"/>
                    <a:pt x="319" y="321"/>
                    <a:pt x="319" y="321"/>
                  </a:cubicBezTo>
                  <a:cubicBezTo>
                    <a:pt x="325" y="323"/>
                    <a:pt x="325" y="323"/>
                    <a:pt x="325" y="323"/>
                  </a:cubicBezTo>
                  <a:cubicBezTo>
                    <a:pt x="326" y="323"/>
                    <a:pt x="326" y="323"/>
                    <a:pt x="326" y="323"/>
                  </a:cubicBezTo>
                  <a:cubicBezTo>
                    <a:pt x="326" y="324"/>
                    <a:pt x="326" y="324"/>
                    <a:pt x="326" y="324"/>
                  </a:cubicBezTo>
                  <a:cubicBezTo>
                    <a:pt x="326" y="325"/>
                    <a:pt x="326" y="325"/>
                    <a:pt x="326" y="325"/>
                  </a:cubicBezTo>
                  <a:cubicBezTo>
                    <a:pt x="324" y="336"/>
                    <a:pt x="324" y="336"/>
                    <a:pt x="324" y="336"/>
                  </a:cubicBezTo>
                  <a:cubicBezTo>
                    <a:pt x="322" y="341"/>
                    <a:pt x="322" y="341"/>
                    <a:pt x="322" y="341"/>
                  </a:cubicBezTo>
                  <a:cubicBezTo>
                    <a:pt x="321" y="343"/>
                    <a:pt x="321" y="343"/>
                    <a:pt x="321" y="343"/>
                  </a:cubicBezTo>
                  <a:cubicBezTo>
                    <a:pt x="319" y="343"/>
                    <a:pt x="319" y="343"/>
                    <a:pt x="319" y="343"/>
                  </a:cubicBezTo>
                  <a:cubicBezTo>
                    <a:pt x="317" y="343"/>
                    <a:pt x="317" y="343"/>
                    <a:pt x="317" y="343"/>
                  </a:cubicBezTo>
                  <a:cubicBezTo>
                    <a:pt x="310" y="340"/>
                    <a:pt x="310" y="340"/>
                    <a:pt x="310" y="340"/>
                  </a:cubicBezTo>
                  <a:cubicBezTo>
                    <a:pt x="308" y="342"/>
                    <a:pt x="308" y="342"/>
                    <a:pt x="308" y="342"/>
                  </a:cubicBezTo>
                  <a:cubicBezTo>
                    <a:pt x="301" y="334"/>
                    <a:pt x="301" y="334"/>
                    <a:pt x="301" y="334"/>
                  </a:cubicBezTo>
                  <a:cubicBezTo>
                    <a:pt x="299" y="333"/>
                    <a:pt x="299" y="333"/>
                    <a:pt x="299" y="333"/>
                  </a:cubicBezTo>
                  <a:cubicBezTo>
                    <a:pt x="297" y="334"/>
                    <a:pt x="297" y="334"/>
                    <a:pt x="297" y="334"/>
                  </a:cubicBezTo>
                  <a:cubicBezTo>
                    <a:pt x="297" y="334"/>
                    <a:pt x="297" y="334"/>
                    <a:pt x="297" y="334"/>
                  </a:cubicBezTo>
                  <a:cubicBezTo>
                    <a:pt x="296" y="336"/>
                    <a:pt x="296" y="336"/>
                    <a:pt x="296" y="336"/>
                  </a:cubicBezTo>
                  <a:cubicBezTo>
                    <a:pt x="294" y="342"/>
                    <a:pt x="294" y="342"/>
                    <a:pt x="294" y="342"/>
                  </a:cubicBezTo>
                  <a:cubicBezTo>
                    <a:pt x="299" y="350"/>
                    <a:pt x="299" y="350"/>
                    <a:pt x="299" y="350"/>
                  </a:cubicBezTo>
                  <a:cubicBezTo>
                    <a:pt x="299" y="351"/>
                    <a:pt x="299" y="351"/>
                    <a:pt x="299" y="351"/>
                  </a:cubicBezTo>
                  <a:cubicBezTo>
                    <a:pt x="303" y="352"/>
                    <a:pt x="303" y="352"/>
                    <a:pt x="303" y="352"/>
                  </a:cubicBezTo>
                  <a:cubicBezTo>
                    <a:pt x="304" y="352"/>
                    <a:pt x="304" y="352"/>
                    <a:pt x="304" y="352"/>
                  </a:cubicBezTo>
                  <a:cubicBezTo>
                    <a:pt x="304" y="352"/>
                    <a:pt x="304" y="352"/>
                    <a:pt x="304" y="352"/>
                  </a:cubicBezTo>
                  <a:cubicBezTo>
                    <a:pt x="307" y="353"/>
                    <a:pt x="307" y="353"/>
                    <a:pt x="307" y="353"/>
                  </a:cubicBezTo>
                  <a:cubicBezTo>
                    <a:pt x="326" y="370"/>
                    <a:pt x="326" y="370"/>
                    <a:pt x="326" y="370"/>
                  </a:cubicBezTo>
                  <a:cubicBezTo>
                    <a:pt x="338" y="388"/>
                    <a:pt x="338" y="388"/>
                    <a:pt x="338" y="388"/>
                  </a:cubicBezTo>
                  <a:cubicBezTo>
                    <a:pt x="342" y="395"/>
                    <a:pt x="342" y="395"/>
                    <a:pt x="342" y="395"/>
                  </a:cubicBezTo>
                  <a:cubicBezTo>
                    <a:pt x="339" y="392"/>
                    <a:pt x="339" y="392"/>
                    <a:pt x="339" y="392"/>
                  </a:cubicBezTo>
                  <a:cubicBezTo>
                    <a:pt x="309" y="375"/>
                    <a:pt x="309" y="375"/>
                    <a:pt x="309" y="375"/>
                  </a:cubicBezTo>
                  <a:cubicBezTo>
                    <a:pt x="308" y="375"/>
                    <a:pt x="308" y="375"/>
                    <a:pt x="308" y="375"/>
                  </a:cubicBezTo>
                  <a:cubicBezTo>
                    <a:pt x="303" y="377"/>
                    <a:pt x="303" y="377"/>
                    <a:pt x="303" y="377"/>
                  </a:cubicBezTo>
                  <a:cubicBezTo>
                    <a:pt x="303" y="378"/>
                    <a:pt x="303" y="378"/>
                    <a:pt x="303" y="378"/>
                  </a:cubicBezTo>
                  <a:cubicBezTo>
                    <a:pt x="304" y="381"/>
                    <a:pt x="304" y="381"/>
                    <a:pt x="304" y="381"/>
                  </a:cubicBezTo>
                  <a:cubicBezTo>
                    <a:pt x="305" y="382"/>
                    <a:pt x="305" y="382"/>
                    <a:pt x="305" y="382"/>
                  </a:cubicBezTo>
                  <a:cubicBezTo>
                    <a:pt x="314" y="387"/>
                    <a:pt x="314" y="387"/>
                    <a:pt x="314" y="387"/>
                  </a:cubicBezTo>
                  <a:cubicBezTo>
                    <a:pt x="324" y="393"/>
                    <a:pt x="324" y="393"/>
                    <a:pt x="324" y="393"/>
                  </a:cubicBezTo>
                  <a:cubicBezTo>
                    <a:pt x="324" y="394"/>
                    <a:pt x="324" y="394"/>
                    <a:pt x="324" y="394"/>
                  </a:cubicBezTo>
                  <a:cubicBezTo>
                    <a:pt x="326" y="398"/>
                    <a:pt x="326" y="398"/>
                    <a:pt x="326" y="398"/>
                  </a:cubicBezTo>
                  <a:cubicBezTo>
                    <a:pt x="327" y="399"/>
                    <a:pt x="327" y="399"/>
                    <a:pt x="327" y="399"/>
                  </a:cubicBezTo>
                  <a:cubicBezTo>
                    <a:pt x="326" y="399"/>
                    <a:pt x="326" y="399"/>
                    <a:pt x="326" y="399"/>
                  </a:cubicBezTo>
                  <a:cubicBezTo>
                    <a:pt x="320" y="397"/>
                    <a:pt x="320" y="397"/>
                    <a:pt x="320" y="397"/>
                  </a:cubicBezTo>
                  <a:cubicBezTo>
                    <a:pt x="319" y="396"/>
                    <a:pt x="319" y="396"/>
                    <a:pt x="319" y="396"/>
                  </a:cubicBezTo>
                  <a:cubicBezTo>
                    <a:pt x="317" y="395"/>
                    <a:pt x="317" y="395"/>
                    <a:pt x="317" y="395"/>
                  </a:cubicBezTo>
                  <a:cubicBezTo>
                    <a:pt x="314" y="393"/>
                    <a:pt x="314" y="393"/>
                    <a:pt x="314" y="393"/>
                  </a:cubicBezTo>
                  <a:cubicBezTo>
                    <a:pt x="311" y="390"/>
                    <a:pt x="311" y="390"/>
                    <a:pt x="311" y="390"/>
                  </a:cubicBezTo>
                  <a:cubicBezTo>
                    <a:pt x="297" y="393"/>
                    <a:pt x="297" y="393"/>
                    <a:pt x="297" y="393"/>
                  </a:cubicBezTo>
                  <a:cubicBezTo>
                    <a:pt x="295" y="397"/>
                    <a:pt x="295" y="397"/>
                    <a:pt x="295" y="397"/>
                  </a:cubicBezTo>
                  <a:cubicBezTo>
                    <a:pt x="295" y="397"/>
                    <a:pt x="295" y="397"/>
                    <a:pt x="295" y="397"/>
                  </a:cubicBezTo>
                  <a:cubicBezTo>
                    <a:pt x="294" y="398"/>
                    <a:pt x="294" y="398"/>
                    <a:pt x="294" y="398"/>
                  </a:cubicBezTo>
                  <a:cubicBezTo>
                    <a:pt x="285" y="393"/>
                    <a:pt x="285" y="393"/>
                    <a:pt x="285" y="393"/>
                  </a:cubicBezTo>
                  <a:cubicBezTo>
                    <a:pt x="285" y="393"/>
                    <a:pt x="285" y="393"/>
                    <a:pt x="285" y="393"/>
                  </a:cubicBezTo>
                  <a:cubicBezTo>
                    <a:pt x="282" y="386"/>
                    <a:pt x="282" y="386"/>
                    <a:pt x="282" y="386"/>
                  </a:cubicBezTo>
                  <a:cubicBezTo>
                    <a:pt x="279" y="382"/>
                    <a:pt x="279" y="382"/>
                    <a:pt x="279" y="382"/>
                  </a:cubicBezTo>
                  <a:cubicBezTo>
                    <a:pt x="275" y="378"/>
                    <a:pt x="275" y="378"/>
                    <a:pt x="275" y="378"/>
                  </a:cubicBezTo>
                  <a:cubicBezTo>
                    <a:pt x="272" y="381"/>
                    <a:pt x="272" y="381"/>
                    <a:pt x="272" y="381"/>
                  </a:cubicBezTo>
                  <a:cubicBezTo>
                    <a:pt x="271" y="382"/>
                    <a:pt x="271" y="382"/>
                    <a:pt x="271" y="382"/>
                  </a:cubicBezTo>
                  <a:cubicBezTo>
                    <a:pt x="270" y="384"/>
                    <a:pt x="270" y="384"/>
                    <a:pt x="270" y="384"/>
                  </a:cubicBezTo>
                  <a:cubicBezTo>
                    <a:pt x="269" y="386"/>
                    <a:pt x="269" y="386"/>
                    <a:pt x="269" y="386"/>
                  </a:cubicBezTo>
                  <a:cubicBezTo>
                    <a:pt x="269" y="387"/>
                    <a:pt x="269" y="387"/>
                    <a:pt x="269" y="387"/>
                  </a:cubicBezTo>
                  <a:cubicBezTo>
                    <a:pt x="276" y="398"/>
                    <a:pt x="276" y="398"/>
                    <a:pt x="276" y="398"/>
                  </a:cubicBezTo>
                  <a:cubicBezTo>
                    <a:pt x="277" y="409"/>
                    <a:pt x="277" y="409"/>
                    <a:pt x="277" y="409"/>
                  </a:cubicBezTo>
                  <a:cubicBezTo>
                    <a:pt x="277" y="410"/>
                    <a:pt x="277" y="410"/>
                    <a:pt x="277" y="410"/>
                  </a:cubicBezTo>
                  <a:cubicBezTo>
                    <a:pt x="277" y="410"/>
                    <a:pt x="277" y="410"/>
                    <a:pt x="277" y="410"/>
                  </a:cubicBezTo>
                  <a:cubicBezTo>
                    <a:pt x="278" y="412"/>
                    <a:pt x="278" y="412"/>
                    <a:pt x="278" y="412"/>
                  </a:cubicBezTo>
                  <a:cubicBezTo>
                    <a:pt x="278" y="413"/>
                    <a:pt x="278" y="413"/>
                    <a:pt x="278" y="413"/>
                  </a:cubicBezTo>
                  <a:cubicBezTo>
                    <a:pt x="278" y="414"/>
                    <a:pt x="278" y="414"/>
                    <a:pt x="278" y="414"/>
                  </a:cubicBezTo>
                  <a:cubicBezTo>
                    <a:pt x="276" y="414"/>
                    <a:pt x="276" y="414"/>
                    <a:pt x="276" y="414"/>
                  </a:cubicBezTo>
                  <a:cubicBezTo>
                    <a:pt x="276" y="413"/>
                    <a:pt x="276" y="413"/>
                    <a:pt x="276" y="413"/>
                  </a:cubicBezTo>
                  <a:cubicBezTo>
                    <a:pt x="275" y="413"/>
                    <a:pt x="275" y="413"/>
                    <a:pt x="275" y="413"/>
                  </a:cubicBezTo>
                  <a:cubicBezTo>
                    <a:pt x="274" y="412"/>
                    <a:pt x="274" y="412"/>
                    <a:pt x="274" y="412"/>
                  </a:cubicBezTo>
                  <a:cubicBezTo>
                    <a:pt x="273" y="412"/>
                    <a:pt x="273" y="412"/>
                    <a:pt x="273" y="412"/>
                  </a:cubicBezTo>
                  <a:cubicBezTo>
                    <a:pt x="272" y="413"/>
                    <a:pt x="272" y="413"/>
                    <a:pt x="272" y="413"/>
                  </a:cubicBezTo>
                  <a:cubicBezTo>
                    <a:pt x="272" y="414"/>
                    <a:pt x="272" y="414"/>
                    <a:pt x="272" y="414"/>
                  </a:cubicBezTo>
                  <a:cubicBezTo>
                    <a:pt x="272" y="415"/>
                    <a:pt x="272" y="415"/>
                    <a:pt x="272" y="415"/>
                  </a:cubicBezTo>
                  <a:cubicBezTo>
                    <a:pt x="274" y="416"/>
                    <a:pt x="274" y="416"/>
                    <a:pt x="274" y="416"/>
                  </a:cubicBezTo>
                  <a:cubicBezTo>
                    <a:pt x="274" y="416"/>
                    <a:pt x="274" y="416"/>
                    <a:pt x="274" y="416"/>
                  </a:cubicBezTo>
                  <a:cubicBezTo>
                    <a:pt x="275" y="417"/>
                    <a:pt x="275" y="417"/>
                    <a:pt x="275" y="417"/>
                  </a:cubicBezTo>
                  <a:cubicBezTo>
                    <a:pt x="275" y="417"/>
                    <a:pt x="275" y="417"/>
                    <a:pt x="275" y="417"/>
                  </a:cubicBezTo>
                  <a:cubicBezTo>
                    <a:pt x="275" y="418"/>
                    <a:pt x="275" y="418"/>
                    <a:pt x="275" y="418"/>
                  </a:cubicBezTo>
                  <a:cubicBezTo>
                    <a:pt x="274" y="418"/>
                    <a:pt x="274" y="418"/>
                    <a:pt x="274" y="418"/>
                  </a:cubicBezTo>
                  <a:cubicBezTo>
                    <a:pt x="273" y="418"/>
                    <a:pt x="273" y="418"/>
                    <a:pt x="273" y="418"/>
                  </a:cubicBezTo>
                  <a:cubicBezTo>
                    <a:pt x="273" y="418"/>
                    <a:pt x="273" y="418"/>
                    <a:pt x="273" y="418"/>
                  </a:cubicBezTo>
                  <a:cubicBezTo>
                    <a:pt x="272" y="417"/>
                    <a:pt x="272" y="417"/>
                    <a:pt x="272" y="417"/>
                  </a:cubicBezTo>
                  <a:cubicBezTo>
                    <a:pt x="269" y="415"/>
                    <a:pt x="269" y="415"/>
                    <a:pt x="269" y="415"/>
                  </a:cubicBezTo>
                  <a:cubicBezTo>
                    <a:pt x="267" y="412"/>
                    <a:pt x="267" y="412"/>
                    <a:pt x="267" y="412"/>
                  </a:cubicBezTo>
                  <a:cubicBezTo>
                    <a:pt x="267" y="410"/>
                    <a:pt x="267" y="410"/>
                    <a:pt x="267" y="410"/>
                  </a:cubicBezTo>
                  <a:cubicBezTo>
                    <a:pt x="267" y="408"/>
                    <a:pt x="267" y="408"/>
                    <a:pt x="267" y="408"/>
                  </a:cubicBezTo>
                  <a:cubicBezTo>
                    <a:pt x="267" y="405"/>
                    <a:pt x="267" y="405"/>
                    <a:pt x="267" y="405"/>
                  </a:cubicBezTo>
                  <a:cubicBezTo>
                    <a:pt x="265" y="395"/>
                    <a:pt x="265" y="395"/>
                    <a:pt x="265" y="395"/>
                  </a:cubicBezTo>
                  <a:cubicBezTo>
                    <a:pt x="264" y="393"/>
                    <a:pt x="264" y="393"/>
                    <a:pt x="264" y="393"/>
                  </a:cubicBezTo>
                  <a:cubicBezTo>
                    <a:pt x="261" y="393"/>
                    <a:pt x="261" y="393"/>
                    <a:pt x="261" y="393"/>
                  </a:cubicBezTo>
                  <a:cubicBezTo>
                    <a:pt x="260" y="393"/>
                    <a:pt x="260" y="393"/>
                    <a:pt x="260" y="393"/>
                  </a:cubicBezTo>
                  <a:cubicBezTo>
                    <a:pt x="256" y="393"/>
                    <a:pt x="256" y="393"/>
                    <a:pt x="256" y="393"/>
                  </a:cubicBezTo>
                  <a:cubicBezTo>
                    <a:pt x="247" y="394"/>
                    <a:pt x="247" y="394"/>
                    <a:pt x="247" y="394"/>
                  </a:cubicBezTo>
                  <a:cubicBezTo>
                    <a:pt x="245" y="395"/>
                    <a:pt x="245" y="395"/>
                    <a:pt x="245" y="395"/>
                  </a:cubicBezTo>
                  <a:cubicBezTo>
                    <a:pt x="245" y="396"/>
                    <a:pt x="245" y="396"/>
                    <a:pt x="245" y="396"/>
                  </a:cubicBezTo>
                  <a:cubicBezTo>
                    <a:pt x="247" y="422"/>
                    <a:pt x="247" y="422"/>
                    <a:pt x="247" y="422"/>
                  </a:cubicBezTo>
                  <a:cubicBezTo>
                    <a:pt x="248" y="424"/>
                    <a:pt x="248" y="424"/>
                    <a:pt x="248" y="424"/>
                  </a:cubicBezTo>
                  <a:cubicBezTo>
                    <a:pt x="254" y="428"/>
                    <a:pt x="254" y="428"/>
                    <a:pt x="254" y="428"/>
                  </a:cubicBezTo>
                  <a:cubicBezTo>
                    <a:pt x="265" y="435"/>
                    <a:pt x="265" y="435"/>
                    <a:pt x="265" y="435"/>
                  </a:cubicBezTo>
                  <a:cubicBezTo>
                    <a:pt x="257" y="434"/>
                    <a:pt x="257" y="434"/>
                    <a:pt x="257" y="434"/>
                  </a:cubicBezTo>
                  <a:cubicBezTo>
                    <a:pt x="256" y="434"/>
                    <a:pt x="256" y="434"/>
                    <a:pt x="256" y="434"/>
                  </a:cubicBezTo>
                  <a:cubicBezTo>
                    <a:pt x="254" y="435"/>
                    <a:pt x="254" y="435"/>
                    <a:pt x="254" y="435"/>
                  </a:cubicBezTo>
                  <a:cubicBezTo>
                    <a:pt x="251" y="436"/>
                    <a:pt x="251" y="436"/>
                    <a:pt x="251" y="436"/>
                  </a:cubicBezTo>
                  <a:cubicBezTo>
                    <a:pt x="251" y="437"/>
                    <a:pt x="251" y="437"/>
                    <a:pt x="251" y="437"/>
                  </a:cubicBezTo>
                  <a:cubicBezTo>
                    <a:pt x="246" y="448"/>
                    <a:pt x="246" y="448"/>
                    <a:pt x="246" y="448"/>
                  </a:cubicBezTo>
                  <a:cubicBezTo>
                    <a:pt x="246" y="450"/>
                    <a:pt x="246" y="450"/>
                    <a:pt x="246" y="450"/>
                  </a:cubicBezTo>
                  <a:cubicBezTo>
                    <a:pt x="246" y="451"/>
                    <a:pt x="246" y="451"/>
                    <a:pt x="246" y="451"/>
                  </a:cubicBezTo>
                  <a:cubicBezTo>
                    <a:pt x="261" y="470"/>
                    <a:pt x="261" y="470"/>
                    <a:pt x="261" y="470"/>
                  </a:cubicBezTo>
                  <a:cubicBezTo>
                    <a:pt x="266" y="474"/>
                    <a:pt x="266" y="474"/>
                    <a:pt x="266" y="474"/>
                  </a:cubicBezTo>
                  <a:cubicBezTo>
                    <a:pt x="267" y="474"/>
                    <a:pt x="267" y="474"/>
                    <a:pt x="267" y="474"/>
                  </a:cubicBezTo>
                  <a:cubicBezTo>
                    <a:pt x="270" y="473"/>
                    <a:pt x="270" y="473"/>
                    <a:pt x="270" y="473"/>
                  </a:cubicBezTo>
                  <a:cubicBezTo>
                    <a:pt x="277" y="472"/>
                    <a:pt x="277" y="472"/>
                    <a:pt x="277" y="472"/>
                  </a:cubicBezTo>
                  <a:cubicBezTo>
                    <a:pt x="284" y="474"/>
                    <a:pt x="284" y="474"/>
                    <a:pt x="284" y="474"/>
                  </a:cubicBezTo>
                  <a:cubicBezTo>
                    <a:pt x="285" y="475"/>
                    <a:pt x="285" y="475"/>
                    <a:pt x="285" y="475"/>
                  </a:cubicBezTo>
                  <a:cubicBezTo>
                    <a:pt x="285" y="475"/>
                    <a:pt x="285" y="475"/>
                    <a:pt x="285" y="475"/>
                  </a:cubicBezTo>
                  <a:cubicBezTo>
                    <a:pt x="286" y="476"/>
                    <a:pt x="286" y="476"/>
                    <a:pt x="286" y="476"/>
                  </a:cubicBezTo>
                  <a:cubicBezTo>
                    <a:pt x="285" y="477"/>
                    <a:pt x="285" y="477"/>
                    <a:pt x="285" y="477"/>
                  </a:cubicBezTo>
                  <a:cubicBezTo>
                    <a:pt x="285" y="478"/>
                    <a:pt x="285" y="478"/>
                    <a:pt x="285" y="478"/>
                  </a:cubicBezTo>
                  <a:cubicBezTo>
                    <a:pt x="268" y="484"/>
                    <a:pt x="268" y="484"/>
                    <a:pt x="268" y="484"/>
                  </a:cubicBezTo>
                  <a:cubicBezTo>
                    <a:pt x="267" y="483"/>
                    <a:pt x="267" y="483"/>
                    <a:pt x="267" y="483"/>
                  </a:cubicBezTo>
                  <a:cubicBezTo>
                    <a:pt x="262" y="479"/>
                    <a:pt x="262" y="479"/>
                    <a:pt x="262" y="479"/>
                  </a:cubicBezTo>
                  <a:cubicBezTo>
                    <a:pt x="262" y="478"/>
                    <a:pt x="262" y="478"/>
                    <a:pt x="262" y="478"/>
                  </a:cubicBezTo>
                  <a:cubicBezTo>
                    <a:pt x="251" y="467"/>
                    <a:pt x="251" y="467"/>
                    <a:pt x="251" y="467"/>
                  </a:cubicBezTo>
                  <a:cubicBezTo>
                    <a:pt x="247" y="465"/>
                    <a:pt x="247" y="465"/>
                    <a:pt x="247" y="465"/>
                  </a:cubicBezTo>
                  <a:cubicBezTo>
                    <a:pt x="243" y="466"/>
                    <a:pt x="243" y="466"/>
                    <a:pt x="243" y="466"/>
                  </a:cubicBezTo>
                  <a:cubicBezTo>
                    <a:pt x="241" y="471"/>
                    <a:pt x="241" y="471"/>
                    <a:pt x="241" y="471"/>
                  </a:cubicBezTo>
                  <a:cubicBezTo>
                    <a:pt x="238" y="485"/>
                    <a:pt x="238" y="485"/>
                    <a:pt x="238" y="485"/>
                  </a:cubicBezTo>
                  <a:cubicBezTo>
                    <a:pt x="238" y="488"/>
                    <a:pt x="238" y="488"/>
                    <a:pt x="238" y="488"/>
                  </a:cubicBezTo>
                  <a:cubicBezTo>
                    <a:pt x="238" y="493"/>
                    <a:pt x="238" y="493"/>
                    <a:pt x="238" y="493"/>
                  </a:cubicBezTo>
                  <a:cubicBezTo>
                    <a:pt x="239" y="498"/>
                    <a:pt x="239" y="498"/>
                    <a:pt x="239" y="498"/>
                  </a:cubicBezTo>
                  <a:cubicBezTo>
                    <a:pt x="239" y="499"/>
                    <a:pt x="239" y="499"/>
                    <a:pt x="239" y="499"/>
                  </a:cubicBezTo>
                  <a:cubicBezTo>
                    <a:pt x="244" y="516"/>
                    <a:pt x="244" y="516"/>
                    <a:pt x="244" y="516"/>
                  </a:cubicBezTo>
                  <a:cubicBezTo>
                    <a:pt x="246" y="520"/>
                    <a:pt x="246" y="520"/>
                    <a:pt x="246" y="520"/>
                  </a:cubicBezTo>
                  <a:cubicBezTo>
                    <a:pt x="246" y="521"/>
                    <a:pt x="246" y="521"/>
                    <a:pt x="246" y="521"/>
                  </a:cubicBezTo>
                  <a:cubicBezTo>
                    <a:pt x="249" y="524"/>
                    <a:pt x="249" y="524"/>
                    <a:pt x="249" y="524"/>
                  </a:cubicBezTo>
                  <a:cubicBezTo>
                    <a:pt x="251" y="525"/>
                    <a:pt x="251" y="525"/>
                    <a:pt x="251" y="525"/>
                  </a:cubicBezTo>
                  <a:cubicBezTo>
                    <a:pt x="251" y="525"/>
                    <a:pt x="251" y="525"/>
                    <a:pt x="251" y="525"/>
                  </a:cubicBezTo>
                  <a:cubicBezTo>
                    <a:pt x="274" y="522"/>
                    <a:pt x="274" y="522"/>
                    <a:pt x="274" y="522"/>
                  </a:cubicBezTo>
                  <a:cubicBezTo>
                    <a:pt x="276" y="522"/>
                    <a:pt x="276" y="522"/>
                    <a:pt x="276" y="522"/>
                  </a:cubicBezTo>
                  <a:cubicBezTo>
                    <a:pt x="281" y="521"/>
                    <a:pt x="281" y="521"/>
                    <a:pt x="281" y="521"/>
                  </a:cubicBezTo>
                  <a:cubicBezTo>
                    <a:pt x="281" y="520"/>
                    <a:pt x="281" y="520"/>
                    <a:pt x="281" y="520"/>
                  </a:cubicBezTo>
                  <a:cubicBezTo>
                    <a:pt x="289" y="513"/>
                    <a:pt x="289" y="513"/>
                    <a:pt x="289" y="513"/>
                  </a:cubicBezTo>
                  <a:cubicBezTo>
                    <a:pt x="291" y="511"/>
                    <a:pt x="291" y="511"/>
                    <a:pt x="291" y="511"/>
                  </a:cubicBezTo>
                  <a:cubicBezTo>
                    <a:pt x="292" y="511"/>
                    <a:pt x="292" y="511"/>
                    <a:pt x="292" y="511"/>
                  </a:cubicBezTo>
                  <a:cubicBezTo>
                    <a:pt x="292" y="510"/>
                    <a:pt x="292" y="510"/>
                    <a:pt x="292" y="510"/>
                  </a:cubicBezTo>
                  <a:cubicBezTo>
                    <a:pt x="294" y="507"/>
                    <a:pt x="294" y="507"/>
                    <a:pt x="294" y="507"/>
                  </a:cubicBezTo>
                  <a:cubicBezTo>
                    <a:pt x="296" y="507"/>
                    <a:pt x="296" y="507"/>
                    <a:pt x="296" y="507"/>
                  </a:cubicBezTo>
                  <a:cubicBezTo>
                    <a:pt x="296" y="506"/>
                    <a:pt x="296" y="506"/>
                    <a:pt x="296" y="506"/>
                  </a:cubicBezTo>
                  <a:cubicBezTo>
                    <a:pt x="297" y="507"/>
                    <a:pt x="297" y="507"/>
                    <a:pt x="297" y="507"/>
                  </a:cubicBezTo>
                  <a:cubicBezTo>
                    <a:pt x="297" y="508"/>
                    <a:pt x="297" y="508"/>
                    <a:pt x="297" y="508"/>
                  </a:cubicBezTo>
                  <a:cubicBezTo>
                    <a:pt x="296" y="510"/>
                    <a:pt x="296" y="510"/>
                    <a:pt x="296" y="510"/>
                  </a:cubicBezTo>
                  <a:cubicBezTo>
                    <a:pt x="296" y="511"/>
                    <a:pt x="296" y="511"/>
                    <a:pt x="296" y="511"/>
                  </a:cubicBezTo>
                  <a:cubicBezTo>
                    <a:pt x="294" y="512"/>
                    <a:pt x="294" y="512"/>
                    <a:pt x="294" y="512"/>
                  </a:cubicBezTo>
                  <a:cubicBezTo>
                    <a:pt x="290" y="516"/>
                    <a:pt x="290" y="516"/>
                    <a:pt x="290" y="516"/>
                  </a:cubicBezTo>
                  <a:cubicBezTo>
                    <a:pt x="286" y="520"/>
                    <a:pt x="286" y="520"/>
                    <a:pt x="286" y="520"/>
                  </a:cubicBezTo>
                  <a:cubicBezTo>
                    <a:pt x="284" y="521"/>
                    <a:pt x="284" y="521"/>
                    <a:pt x="284" y="521"/>
                  </a:cubicBezTo>
                  <a:cubicBezTo>
                    <a:pt x="275" y="525"/>
                    <a:pt x="275" y="525"/>
                    <a:pt x="275" y="525"/>
                  </a:cubicBezTo>
                  <a:cubicBezTo>
                    <a:pt x="271" y="526"/>
                    <a:pt x="271" y="526"/>
                    <a:pt x="271" y="526"/>
                  </a:cubicBezTo>
                  <a:cubicBezTo>
                    <a:pt x="268" y="526"/>
                    <a:pt x="268" y="526"/>
                    <a:pt x="268" y="526"/>
                  </a:cubicBezTo>
                  <a:cubicBezTo>
                    <a:pt x="265" y="527"/>
                    <a:pt x="265" y="527"/>
                    <a:pt x="265" y="527"/>
                  </a:cubicBezTo>
                  <a:cubicBezTo>
                    <a:pt x="260" y="530"/>
                    <a:pt x="260" y="530"/>
                    <a:pt x="260" y="530"/>
                  </a:cubicBezTo>
                  <a:cubicBezTo>
                    <a:pt x="259" y="531"/>
                    <a:pt x="259" y="531"/>
                    <a:pt x="259" y="531"/>
                  </a:cubicBezTo>
                  <a:cubicBezTo>
                    <a:pt x="257" y="537"/>
                    <a:pt x="257" y="537"/>
                    <a:pt x="257" y="537"/>
                  </a:cubicBezTo>
                  <a:cubicBezTo>
                    <a:pt x="257" y="538"/>
                    <a:pt x="257" y="538"/>
                    <a:pt x="257" y="538"/>
                  </a:cubicBezTo>
                  <a:cubicBezTo>
                    <a:pt x="257" y="539"/>
                    <a:pt x="257" y="539"/>
                    <a:pt x="257" y="539"/>
                  </a:cubicBezTo>
                  <a:cubicBezTo>
                    <a:pt x="257" y="541"/>
                    <a:pt x="257" y="541"/>
                    <a:pt x="257" y="541"/>
                  </a:cubicBezTo>
                  <a:cubicBezTo>
                    <a:pt x="260" y="542"/>
                    <a:pt x="260" y="542"/>
                    <a:pt x="260" y="542"/>
                  </a:cubicBezTo>
                  <a:cubicBezTo>
                    <a:pt x="271" y="542"/>
                    <a:pt x="271" y="542"/>
                    <a:pt x="271" y="542"/>
                  </a:cubicBezTo>
                  <a:cubicBezTo>
                    <a:pt x="280" y="542"/>
                    <a:pt x="280" y="542"/>
                    <a:pt x="280" y="542"/>
                  </a:cubicBezTo>
                  <a:cubicBezTo>
                    <a:pt x="281" y="542"/>
                    <a:pt x="281" y="542"/>
                    <a:pt x="281" y="542"/>
                  </a:cubicBezTo>
                  <a:cubicBezTo>
                    <a:pt x="284" y="542"/>
                    <a:pt x="284" y="542"/>
                    <a:pt x="284" y="542"/>
                  </a:cubicBezTo>
                  <a:cubicBezTo>
                    <a:pt x="285" y="543"/>
                    <a:pt x="285" y="543"/>
                    <a:pt x="285" y="543"/>
                  </a:cubicBezTo>
                  <a:cubicBezTo>
                    <a:pt x="303" y="553"/>
                    <a:pt x="303" y="553"/>
                    <a:pt x="303" y="553"/>
                  </a:cubicBezTo>
                  <a:cubicBezTo>
                    <a:pt x="303" y="555"/>
                    <a:pt x="303" y="555"/>
                    <a:pt x="303" y="555"/>
                  </a:cubicBezTo>
                  <a:cubicBezTo>
                    <a:pt x="303" y="555"/>
                    <a:pt x="303" y="555"/>
                    <a:pt x="303" y="555"/>
                  </a:cubicBezTo>
                  <a:cubicBezTo>
                    <a:pt x="302" y="556"/>
                    <a:pt x="302" y="556"/>
                    <a:pt x="302" y="556"/>
                  </a:cubicBezTo>
                  <a:cubicBezTo>
                    <a:pt x="301" y="557"/>
                    <a:pt x="301" y="557"/>
                    <a:pt x="301" y="557"/>
                  </a:cubicBezTo>
                  <a:cubicBezTo>
                    <a:pt x="299" y="557"/>
                    <a:pt x="299" y="557"/>
                    <a:pt x="299" y="557"/>
                  </a:cubicBezTo>
                  <a:cubicBezTo>
                    <a:pt x="294" y="556"/>
                    <a:pt x="294" y="556"/>
                    <a:pt x="294" y="556"/>
                  </a:cubicBezTo>
                  <a:cubicBezTo>
                    <a:pt x="292" y="555"/>
                    <a:pt x="292" y="555"/>
                    <a:pt x="292" y="555"/>
                  </a:cubicBezTo>
                  <a:cubicBezTo>
                    <a:pt x="290" y="552"/>
                    <a:pt x="290" y="552"/>
                    <a:pt x="290" y="552"/>
                  </a:cubicBezTo>
                  <a:cubicBezTo>
                    <a:pt x="289" y="551"/>
                    <a:pt x="289" y="551"/>
                    <a:pt x="289" y="551"/>
                  </a:cubicBezTo>
                  <a:cubicBezTo>
                    <a:pt x="284" y="546"/>
                    <a:pt x="284" y="546"/>
                    <a:pt x="284" y="546"/>
                  </a:cubicBezTo>
                  <a:cubicBezTo>
                    <a:pt x="283" y="544"/>
                    <a:pt x="283" y="544"/>
                    <a:pt x="283" y="544"/>
                  </a:cubicBezTo>
                  <a:cubicBezTo>
                    <a:pt x="282" y="544"/>
                    <a:pt x="282" y="544"/>
                    <a:pt x="282" y="544"/>
                  </a:cubicBezTo>
                  <a:cubicBezTo>
                    <a:pt x="271" y="548"/>
                    <a:pt x="271" y="548"/>
                    <a:pt x="271" y="548"/>
                  </a:cubicBezTo>
                  <a:cubicBezTo>
                    <a:pt x="270" y="549"/>
                    <a:pt x="270" y="549"/>
                    <a:pt x="270" y="549"/>
                  </a:cubicBezTo>
                  <a:cubicBezTo>
                    <a:pt x="269" y="551"/>
                    <a:pt x="269" y="551"/>
                    <a:pt x="269" y="551"/>
                  </a:cubicBezTo>
                  <a:cubicBezTo>
                    <a:pt x="267" y="553"/>
                    <a:pt x="267" y="553"/>
                    <a:pt x="267" y="553"/>
                  </a:cubicBezTo>
                  <a:cubicBezTo>
                    <a:pt x="271" y="556"/>
                    <a:pt x="271" y="556"/>
                    <a:pt x="271" y="556"/>
                  </a:cubicBezTo>
                  <a:cubicBezTo>
                    <a:pt x="271" y="557"/>
                    <a:pt x="271" y="557"/>
                    <a:pt x="271" y="557"/>
                  </a:cubicBezTo>
                  <a:cubicBezTo>
                    <a:pt x="270" y="561"/>
                    <a:pt x="270" y="561"/>
                    <a:pt x="270" y="561"/>
                  </a:cubicBezTo>
                  <a:cubicBezTo>
                    <a:pt x="270" y="562"/>
                    <a:pt x="270" y="562"/>
                    <a:pt x="270" y="562"/>
                  </a:cubicBezTo>
                  <a:cubicBezTo>
                    <a:pt x="269" y="562"/>
                    <a:pt x="269" y="562"/>
                    <a:pt x="269" y="562"/>
                  </a:cubicBezTo>
                  <a:cubicBezTo>
                    <a:pt x="266" y="564"/>
                    <a:pt x="266" y="564"/>
                    <a:pt x="266" y="564"/>
                  </a:cubicBezTo>
                  <a:cubicBezTo>
                    <a:pt x="263" y="566"/>
                    <a:pt x="263" y="566"/>
                    <a:pt x="263" y="566"/>
                  </a:cubicBezTo>
                  <a:cubicBezTo>
                    <a:pt x="262" y="571"/>
                    <a:pt x="262" y="571"/>
                    <a:pt x="262" y="571"/>
                  </a:cubicBezTo>
                  <a:cubicBezTo>
                    <a:pt x="262" y="572"/>
                    <a:pt x="262" y="572"/>
                    <a:pt x="262" y="572"/>
                  </a:cubicBezTo>
                  <a:cubicBezTo>
                    <a:pt x="262" y="573"/>
                    <a:pt x="262" y="573"/>
                    <a:pt x="262" y="573"/>
                  </a:cubicBezTo>
                  <a:cubicBezTo>
                    <a:pt x="263" y="574"/>
                    <a:pt x="263" y="574"/>
                    <a:pt x="263" y="574"/>
                  </a:cubicBezTo>
                  <a:cubicBezTo>
                    <a:pt x="266" y="575"/>
                    <a:pt x="266" y="575"/>
                    <a:pt x="266" y="575"/>
                  </a:cubicBezTo>
                  <a:cubicBezTo>
                    <a:pt x="267" y="576"/>
                    <a:pt x="267" y="576"/>
                    <a:pt x="267" y="576"/>
                  </a:cubicBezTo>
                  <a:cubicBezTo>
                    <a:pt x="269" y="576"/>
                    <a:pt x="269" y="576"/>
                    <a:pt x="269" y="576"/>
                  </a:cubicBezTo>
                  <a:cubicBezTo>
                    <a:pt x="280" y="580"/>
                    <a:pt x="280" y="580"/>
                    <a:pt x="280" y="580"/>
                  </a:cubicBezTo>
                  <a:cubicBezTo>
                    <a:pt x="294" y="586"/>
                    <a:pt x="294" y="586"/>
                    <a:pt x="294" y="586"/>
                  </a:cubicBezTo>
                  <a:cubicBezTo>
                    <a:pt x="291" y="587"/>
                    <a:pt x="291" y="587"/>
                    <a:pt x="291" y="587"/>
                  </a:cubicBezTo>
                  <a:cubicBezTo>
                    <a:pt x="284" y="589"/>
                    <a:pt x="284" y="589"/>
                    <a:pt x="284" y="589"/>
                  </a:cubicBezTo>
                  <a:cubicBezTo>
                    <a:pt x="281" y="589"/>
                    <a:pt x="281" y="589"/>
                    <a:pt x="281" y="589"/>
                  </a:cubicBezTo>
                  <a:cubicBezTo>
                    <a:pt x="277" y="586"/>
                    <a:pt x="277" y="586"/>
                    <a:pt x="277" y="586"/>
                  </a:cubicBezTo>
                  <a:cubicBezTo>
                    <a:pt x="276" y="586"/>
                    <a:pt x="276" y="586"/>
                    <a:pt x="276" y="586"/>
                  </a:cubicBezTo>
                  <a:cubicBezTo>
                    <a:pt x="276" y="585"/>
                    <a:pt x="276" y="585"/>
                    <a:pt x="276" y="585"/>
                  </a:cubicBezTo>
                  <a:cubicBezTo>
                    <a:pt x="275" y="583"/>
                    <a:pt x="275" y="583"/>
                    <a:pt x="275" y="583"/>
                  </a:cubicBezTo>
                  <a:cubicBezTo>
                    <a:pt x="274" y="582"/>
                    <a:pt x="274" y="582"/>
                    <a:pt x="274" y="582"/>
                  </a:cubicBezTo>
                  <a:cubicBezTo>
                    <a:pt x="268" y="580"/>
                    <a:pt x="268" y="580"/>
                    <a:pt x="268" y="580"/>
                  </a:cubicBezTo>
                  <a:cubicBezTo>
                    <a:pt x="260" y="581"/>
                    <a:pt x="260" y="581"/>
                    <a:pt x="260" y="581"/>
                  </a:cubicBezTo>
                  <a:cubicBezTo>
                    <a:pt x="258" y="582"/>
                    <a:pt x="258" y="582"/>
                    <a:pt x="258" y="582"/>
                  </a:cubicBezTo>
                  <a:cubicBezTo>
                    <a:pt x="257" y="582"/>
                    <a:pt x="257" y="582"/>
                    <a:pt x="257" y="582"/>
                  </a:cubicBezTo>
                  <a:cubicBezTo>
                    <a:pt x="251" y="591"/>
                    <a:pt x="251" y="591"/>
                    <a:pt x="251" y="591"/>
                  </a:cubicBezTo>
                  <a:cubicBezTo>
                    <a:pt x="249" y="593"/>
                    <a:pt x="249" y="593"/>
                    <a:pt x="249" y="593"/>
                  </a:cubicBezTo>
                  <a:cubicBezTo>
                    <a:pt x="248" y="596"/>
                    <a:pt x="248" y="596"/>
                    <a:pt x="248" y="596"/>
                  </a:cubicBezTo>
                  <a:cubicBezTo>
                    <a:pt x="248" y="597"/>
                    <a:pt x="248" y="597"/>
                    <a:pt x="248" y="597"/>
                  </a:cubicBezTo>
                  <a:cubicBezTo>
                    <a:pt x="248" y="598"/>
                    <a:pt x="248" y="598"/>
                    <a:pt x="248" y="598"/>
                  </a:cubicBezTo>
                  <a:cubicBezTo>
                    <a:pt x="249" y="599"/>
                    <a:pt x="249" y="599"/>
                    <a:pt x="249" y="599"/>
                  </a:cubicBezTo>
                  <a:cubicBezTo>
                    <a:pt x="266" y="613"/>
                    <a:pt x="266" y="613"/>
                    <a:pt x="266" y="613"/>
                  </a:cubicBezTo>
                  <a:cubicBezTo>
                    <a:pt x="267" y="613"/>
                    <a:pt x="267" y="613"/>
                    <a:pt x="267" y="613"/>
                  </a:cubicBezTo>
                  <a:cubicBezTo>
                    <a:pt x="270" y="615"/>
                    <a:pt x="270" y="615"/>
                    <a:pt x="270" y="615"/>
                  </a:cubicBezTo>
                  <a:cubicBezTo>
                    <a:pt x="271" y="615"/>
                    <a:pt x="271" y="615"/>
                    <a:pt x="271" y="615"/>
                  </a:cubicBezTo>
                  <a:cubicBezTo>
                    <a:pt x="279" y="614"/>
                    <a:pt x="279" y="614"/>
                    <a:pt x="279" y="614"/>
                  </a:cubicBezTo>
                  <a:cubicBezTo>
                    <a:pt x="283" y="611"/>
                    <a:pt x="283" y="611"/>
                    <a:pt x="283" y="611"/>
                  </a:cubicBezTo>
                  <a:cubicBezTo>
                    <a:pt x="284" y="611"/>
                    <a:pt x="284" y="611"/>
                    <a:pt x="284" y="611"/>
                  </a:cubicBezTo>
                  <a:cubicBezTo>
                    <a:pt x="284" y="611"/>
                    <a:pt x="284" y="611"/>
                    <a:pt x="284" y="611"/>
                  </a:cubicBezTo>
                  <a:cubicBezTo>
                    <a:pt x="284" y="613"/>
                    <a:pt x="284" y="613"/>
                    <a:pt x="284" y="613"/>
                  </a:cubicBezTo>
                  <a:cubicBezTo>
                    <a:pt x="284" y="613"/>
                    <a:pt x="284" y="613"/>
                    <a:pt x="284" y="613"/>
                  </a:cubicBezTo>
                  <a:cubicBezTo>
                    <a:pt x="281" y="614"/>
                    <a:pt x="281" y="614"/>
                    <a:pt x="281" y="614"/>
                  </a:cubicBezTo>
                  <a:cubicBezTo>
                    <a:pt x="275" y="616"/>
                    <a:pt x="275" y="616"/>
                    <a:pt x="275" y="616"/>
                  </a:cubicBezTo>
                  <a:cubicBezTo>
                    <a:pt x="269" y="618"/>
                    <a:pt x="269" y="618"/>
                    <a:pt x="269" y="618"/>
                  </a:cubicBezTo>
                  <a:cubicBezTo>
                    <a:pt x="256" y="608"/>
                    <a:pt x="256" y="608"/>
                    <a:pt x="256" y="608"/>
                  </a:cubicBezTo>
                  <a:cubicBezTo>
                    <a:pt x="254" y="608"/>
                    <a:pt x="254" y="608"/>
                    <a:pt x="254" y="608"/>
                  </a:cubicBezTo>
                  <a:cubicBezTo>
                    <a:pt x="245" y="609"/>
                    <a:pt x="245" y="609"/>
                    <a:pt x="245" y="609"/>
                  </a:cubicBezTo>
                  <a:cubicBezTo>
                    <a:pt x="243" y="610"/>
                    <a:pt x="243" y="610"/>
                    <a:pt x="243" y="610"/>
                  </a:cubicBezTo>
                  <a:cubicBezTo>
                    <a:pt x="242" y="611"/>
                    <a:pt x="242" y="611"/>
                    <a:pt x="242" y="611"/>
                  </a:cubicBezTo>
                  <a:cubicBezTo>
                    <a:pt x="242" y="612"/>
                    <a:pt x="242" y="612"/>
                    <a:pt x="242" y="612"/>
                  </a:cubicBezTo>
                  <a:cubicBezTo>
                    <a:pt x="228" y="638"/>
                    <a:pt x="228" y="638"/>
                    <a:pt x="228" y="638"/>
                  </a:cubicBezTo>
                  <a:cubicBezTo>
                    <a:pt x="228" y="640"/>
                    <a:pt x="228" y="640"/>
                    <a:pt x="228" y="640"/>
                  </a:cubicBezTo>
                  <a:cubicBezTo>
                    <a:pt x="228" y="641"/>
                    <a:pt x="228" y="641"/>
                    <a:pt x="228" y="641"/>
                  </a:cubicBezTo>
                  <a:cubicBezTo>
                    <a:pt x="228" y="641"/>
                    <a:pt x="228" y="641"/>
                    <a:pt x="228" y="641"/>
                  </a:cubicBezTo>
                  <a:cubicBezTo>
                    <a:pt x="233" y="643"/>
                    <a:pt x="233" y="643"/>
                    <a:pt x="233" y="643"/>
                  </a:cubicBezTo>
                  <a:cubicBezTo>
                    <a:pt x="240" y="642"/>
                    <a:pt x="240" y="642"/>
                    <a:pt x="240" y="642"/>
                  </a:cubicBezTo>
                  <a:cubicBezTo>
                    <a:pt x="243" y="641"/>
                    <a:pt x="243" y="641"/>
                    <a:pt x="243" y="641"/>
                  </a:cubicBezTo>
                  <a:cubicBezTo>
                    <a:pt x="250" y="640"/>
                    <a:pt x="250" y="640"/>
                    <a:pt x="250" y="640"/>
                  </a:cubicBezTo>
                  <a:cubicBezTo>
                    <a:pt x="252" y="640"/>
                    <a:pt x="252" y="640"/>
                    <a:pt x="252" y="640"/>
                  </a:cubicBezTo>
                  <a:cubicBezTo>
                    <a:pt x="255" y="640"/>
                    <a:pt x="255" y="640"/>
                    <a:pt x="255" y="640"/>
                  </a:cubicBezTo>
                  <a:cubicBezTo>
                    <a:pt x="264" y="643"/>
                    <a:pt x="264" y="643"/>
                    <a:pt x="264" y="643"/>
                  </a:cubicBezTo>
                  <a:cubicBezTo>
                    <a:pt x="265" y="643"/>
                    <a:pt x="265" y="643"/>
                    <a:pt x="265" y="643"/>
                  </a:cubicBezTo>
                  <a:cubicBezTo>
                    <a:pt x="265" y="644"/>
                    <a:pt x="265" y="644"/>
                    <a:pt x="265" y="644"/>
                  </a:cubicBezTo>
                  <a:cubicBezTo>
                    <a:pt x="263" y="646"/>
                    <a:pt x="263" y="646"/>
                    <a:pt x="263" y="646"/>
                  </a:cubicBezTo>
                  <a:cubicBezTo>
                    <a:pt x="257" y="651"/>
                    <a:pt x="257" y="651"/>
                    <a:pt x="257" y="651"/>
                  </a:cubicBezTo>
                  <a:cubicBezTo>
                    <a:pt x="256" y="652"/>
                    <a:pt x="256" y="652"/>
                    <a:pt x="256" y="652"/>
                  </a:cubicBezTo>
                  <a:cubicBezTo>
                    <a:pt x="252" y="650"/>
                    <a:pt x="252" y="650"/>
                    <a:pt x="252" y="650"/>
                  </a:cubicBezTo>
                  <a:cubicBezTo>
                    <a:pt x="249" y="650"/>
                    <a:pt x="249" y="650"/>
                    <a:pt x="249" y="650"/>
                  </a:cubicBezTo>
                  <a:cubicBezTo>
                    <a:pt x="244" y="653"/>
                    <a:pt x="244" y="653"/>
                    <a:pt x="244" y="653"/>
                  </a:cubicBezTo>
                  <a:cubicBezTo>
                    <a:pt x="243" y="654"/>
                    <a:pt x="243" y="654"/>
                    <a:pt x="243" y="654"/>
                  </a:cubicBezTo>
                  <a:cubicBezTo>
                    <a:pt x="240" y="653"/>
                    <a:pt x="240" y="653"/>
                    <a:pt x="240" y="653"/>
                  </a:cubicBezTo>
                  <a:cubicBezTo>
                    <a:pt x="239" y="654"/>
                    <a:pt x="239" y="654"/>
                    <a:pt x="239" y="654"/>
                  </a:cubicBezTo>
                  <a:cubicBezTo>
                    <a:pt x="238" y="654"/>
                    <a:pt x="238" y="654"/>
                    <a:pt x="238" y="654"/>
                  </a:cubicBezTo>
                  <a:cubicBezTo>
                    <a:pt x="238" y="655"/>
                    <a:pt x="238" y="655"/>
                    <a:pt x="238" y="655"/>
                  </a:cubicBezTo>
                  <a:cubicBezTo>
                    <a:pt x="237" y="657"/>
                    <a:pt x="237" y="657"/>
                    <a:pt x="237" y="657"/>
                  </a:cubicBezTo>
                  <a:cubicBezTo>
                    <a:pt x="238" y="659"/>
                    <a:pt x="238" y="659"/>
                    <a:pt x="238" y="659"/>
                  </a:cubicBezTo>
                  <a:cubicBezTo>
                    <a:pt x="242" y="661"/>
                    <a:pt x="242" y="661"/>
                    <a:pt x="242" y="661"/>
                  </a:cubicBezTo>
                  <a:cubicBezTo>
                    <a:pt x="249" y="664"/>
                    <a:pt x="249" y="664"/>
                    <a:pt x="249" y="664"/>
                  </a:cubicBezTo>
                  <a:cubicBezTo>
                    <a:pt x="249" y="665"/>
                    <a:pt x="249" y="665"/>
                    <a:pt x="249" y="665"/>
                  </a:cubicBezTo>
                  <a:cubicBezTo>
                    <a:pt x="249" y="666"/>
                    <a:pt x="249" y="666"/>
                    <a:pt x="249" y="666"/>
                  </a:cubicBezTo>
                  <a:cubicBezTo>
                    <a:pt x="248" y="667"/>
                    <a:pt x="248" y="667"/>
                    <a:pt x="248" y="667"/>
                  </a:cubicBezTo>
                  <a:cubicBezTo>
                    <a:pt x="236" y="673"/>
                    <a:pt x="236" y="673"/>
                    <a:pt x="236" y="673"/>
                  </a:cubicBezTo>
                  <a:cubicBezTo>
                    <a:pt x="235" y="673"/>
                    <a:pt x="235" y="673"/>
                    <a:pt x="235" y="673"/>
                  </a:cubicBezTo>
                  <a:cubicBezTo>
                    <a:pt x="231" y="674"/>
                    <a:pt x="231" y="674"/>
                    <a:pt x="231" y="674"/>
                  </a:cubicBezTo>
                  <a:cubicBezTo>
                    <a:pt x="229" y="674"/>
                    <a:pt x="229" y="674"/>
                    <a:pt x="229" y="674"/>
                  </a:cubicBezTo>
                  <a:cubicBezTo>
                    <a:pt x="225" y="670"/>
                    <a:pt x="225" y="670"/>
                    <a:pt x="225" y="670"/>
                  </a:cubicBezTo>
                  <a:cubicBezTo>
                    <a:pt x="218" y="670"/>
                    <a:pt x="218" y="670"/>
                    <a:pt x="218" y="670"/>
                  </a:cubicBezTo>
                  <a:cubicBezTo>
                    <a:pt x="203" y="671"/>
                    <a:pt x="203" y="671"/>
                    <a:pt x="203" y="671"/>
                  </a:cubicBezTo>
                  <a:cubicBezTo>
                    <a:pt x="198" y="672"/>
                    <a:pt x="198" y="672"/>
                    <a:pt x="198" y="672"/>
                  </a:cubicBezTo>
                  <a:cubicBezTo>
                    <a:pt x="197" y="672"/>
                    <a:pt x="197" y="672"/>
                    <a:pt x="197" y="672"/>
                  </a:cubicBezTo>
                  <a:cubicBezTo>
                    <a:pt x="191" y="673"/>
                    <a:pt x="191" y="673"/>
                    <a:pt x="191" y="673"/>
                  </a:cubicBezTo>
                  <a:cubicBezTo>
                    <a:pt x="190" y="674"/>
                    <a:pt x="190" y="674"/>
                    <a:pt x="190" y="674"/>
                  </a:cubicBezTo>
                  <a:cubicBezTo>
                    <a:pt x="185" y="679"/>
                    <a:pt x="185" y="679"/>
                    <a:pt x="185" y="679"/>
                  </a:cubicBezTo>
                  <a:cubicBezTo>
                    <a:pt x="185" y="681"/>
                    <a:pt x="185" y="681"/>
                    <a:pt x="185" y="681"/>
                  </a:cubicBezTo>
                  <a:cubicBezTo>
                    <a:pt x="185" y="683"/>
                    <a:pt x="185" y="683"/>
                    <a:pt x="185" y="683"/>
                  </a:cubicBezTo>
                  <a:cubicBezTo>
                    <a:pt x="185" y="684"/>
                    <a:pt x="185" y="684"/>
                    <a:pt x="185" y="684"/>
                  </a:cubicBezTo>
                  <a:cubicBezTo>
                    <a:pt x="185" y="685"/>
                    <a:pt x="185" y="685"/>
                    <a:pt x="185" y="685"/>
                  </a:cubicBezTo>
                  <a:cubicBezTo>
                    <a:pt x="187" y="688"/>
                    <a:pt x="187" y="688"/>
                    <a:pt x="187" y="688"/>
                  </a:cubicBezTo>
                  <a:cubicBezTo>
                    <a:pt x="189" y="690"/>
                    <a:pt x="189" y="690"/>
                    <a:pt x="189" y="690"/>
                  </a:cubicBezTo>
                  <a:cubicBezTo>
                    <a:pt x="190" y="691"/>
                    <a:pt x="190" y="691"/>
                    <a:pt x="190" y="691"/>
                  </a:cubicBezTo>
                  <a:cubicBezTo>
                    <a:pt x="196" y="692"/>
                    <a:pt x="196" y="692"/>
                    <a:pt x="196" y="692"/>
                  </a:cubicBezTo>
                  <a:cubicBezTo>
                    <a:pt x="200" y="690"/>
                    <a:pt x="200" y="690"/>
                    <a:pt x="200" y="690"/>
                  </a:cubicBezTo>
                  <a:cubicBezTo>
                    <a:pt x="204" y="690"/>
                    <a:pt x="204" y="690"/>
                    <a:pt x="204" y="690"/>
                  </a:cubicBezTo>
                  <a:cubicBezTo>
                    <a:pt x="225" y="691"/>
                    <a:pt x="225" y="691"/>
                    <a:pt x="225" y="691"/>
                  </a:cubicBezTo>
                  <a:cubicBezTo>
                    <a:pt x="226" y="692"/>
                    <a:pt x="226" y="692"/>
                    <a:pt x="226" y="692"/>
                  </a:cubicBezTo>
                  <a:cubicBezTo>
                    <a:pt x="227" y="693"/>
                    <a:pt x="227" y="693"/>
                    <a:pt x="227" y="693"/>
                  </a:cubicBezTo>
                  <a:cubicBezTo>
                    <a:pt x="229" y="694"/>
                    <a:pt x="229" y="694"/>
                    <a:pt x="229" y="694"/>
                  </a:cubicBezTo>
                  <a:cubicBezTo>
                    <a:pt x="234" y="694"/>
                    <a:pt x="234" y="694"/>
                    <a:pt x="234" y="694"/>
                  </a:cubicBezTo>
                  <a:cubicBezTo>
                    <a:pt x="239" y="694"/>
                    <a:pt x="239" y="694"/>
                    <a:pt x="239" y="694"/>
                  </a:cubicBezTo>
                  <a:cubicBezTo>
                    <a:pt x="241" y="693"/>
                    <a:pt x="241" y="693"/>
                    <a:pt x="241" y="693"/>
                  </a:cubicBezTo>
                  <a:cubicBezTo>
                    <a:pt x="241" y="693"/>
                    <a:pt x="241" y="693"/>
                    <a:pt x="241" y="693"/>
                  </a:cubicBezTo>
                  <a:cubicBezTo>
                    <a:pt x="246" y="688"/>
                    <a:pt x="246" y="688"/>
                    <a:pt x="246" y="688"/>
                  </a:cubicBezTo>
                  <a:cubicBezTo>
                    <a:pt x="248" y="687"/>
                    <a:pt x="248" y="687"/>
                    <a:pt x="248" y="687"/>
                  </a:cubicBezTo>
                  <a:cubicBezTo>
                    <a:pt x="249" y="685"/>
                    <a:pt x="249" y="685"/>
                    <a:pt x="249" y="685"/>
                  </a:cubicBezTo>
                  <a:cubicBezTo>
                    <a:pt x="250" y="685"/>
                    <a:pt x="250" y="685"/>
                    <a:pt x="250" y="685"/>
                  </a:cubicBezTo>
                  <a:cubicBezTo>
                    <a:pt x="278" y="690"/>
                    <a:pt x="278" y="690"/>
                    <a:pt x="278" y="690"/>
                  </a:cubicBezTo>
                  <a:cubicBezTo>
                    <a:pt x="279" y="690"/>
                    <a:pt x="279" y="690"/>
                    <a:pt x="279" y="690"/>
                  </a:cubicBezTo>
                  <a:cubicBezTo>
                    <a:pt x="279" y="692"/>
                    <a:pt x="279" y="692"/>
                    <a:pt x="279" y="692"/>
                  </a:cubicBezTo>
                  <a:cubicBezTo>
                    <a:pt x="278" y="692"/>
                    <a:pt x="278" y="692"/>
                    <a:pt x="278" y="692"/>
                  </a:cubicBezTo>
                  <a:cubicBezTo>
                    <a:pt x="270" y="694"/>
                    <a:pt x="270" y="694"/>
                    <a:pt x="270" y="694"/>
                  </a:cubicBezTo>
                  <a:cubicBezTo>
                    <a:pt x="268" y="694"/>
                    <a:pt x="268" y="694"/>
                    <a:pt x="268" y="694"/>
                  </a:cubicBezTo>
                  <a:cubicBezTo>
                    <a:pt x="264" y="694"/>
                    <a:pt x="264" y="694"/>
                    <a:pt x="264" y="694"/>
                  </a:cubicBezTo>
                  <a:cubicBezTo>
                    <a:pt x="262" y="694"/>
                    <a:pt x="262" y="694"/>
                    <a:pt x="262" y="694"/>
                  </a:cubicBezTo>
                  <a:cubicBezTo>
                    <a:pt x="258" y="692"/>
                    <a:pt x="258" y="692"/>
                    <a:pt x="258" y="692"/>
                  </a:cubicBezTo>
                  <a:cubicBezTo>
                    <a:pt x="258" y="692"/>
                    <a:pt x="258" y="692"/>
                    <a:pt x="258" y="692"/>
                  </a:cubicBezTo>
                  <a:cubicBezTo>
                    <a:pt x="256" y="690"/>
                    <a:pt x="256" y="690"/>
                    <a:pt x="256" y="690"/>
                  </a:cubicBezTo>
                  <a:cubicBezTo>
                    <a:pt x="256" y="689"/>
                    <a:pt x="256" y="689"/>
                    <a:pt x="256" y="689"/>
                  </a:cubicBezTo>
                  <a:cubicBezTo>
                    <a:pt x="252" y="689"/>
                    <a:pt x="252" y="689"/>
                    <a:pt x="252" y="689"/>
                  </a:cubicBezTo>
                  <a:cubicBezTo>
                    <a:pt x="249" y="690"/>
                    <a:pt x="249" y="690"/>
                    <a:pt x="249" y="690"/>
                  </a:cubicBezTo>
                  <a:cubicBezTo>
                    <a:pt x="247" y="692"/>
                    <a:pt x="247" y="692"/>
                    <a:pt x="247" y="692"/>
                  </a:cubicBezTo>
                  <a:cubicBezTo>
                    <a:pt x="242" y="696"/>
                    <a:pt x="242" y="696"/>
                    <a:pt x="242" y="696"/>
                  </a:cubicBezTo>
                  <a:cubicBezTo>
                    <a:pt x="234" y="701"/>
                    <a:pt x="234" y="701"/>
                    <a:pt x="234" y="701"/>
                  </a:cubicBezTo>
                  <a:cubicBezTo>
                    <a:pt x="234" y="701"/>
                    <a:pt x="234" y="701"/>
                    <a:pt x="234" y="701"/>
                  </a:cubicBezTo>
                  <a:cubicBezTo>
                    <a:pt x="233" y="701"/>
                    <a:pt x="233" y="701"/>
                    <a:pt x="233" y="701"/>
                  </a:cubicBezTo>
                  <a:cubicBezTo>
                    <a:pt x="224" y="699"/>
                    <a:pt x="224" y="699"/>
                    <a:pt x="224" y="699"/>
                  </a:cubicBezTo>
                  <a:cubicBezTo>
                    <a:pt x="216" y="701"/>
                    <a:pt x="216" y="701"/>
                    <a:pt x="216" y="701"/>
                  </a:cubicBezTo>
                  <a:cubicBezTo>
                    <a:pt x="216" y="702"/>
                    <a:pt x="216" y="702"/>
                    <a:pt x="216" y="702"/>
                  </a:cubicBezTo>
                  <a:cubicBezTo>
                    <a:pt x="216" y="703"/>
                    <a:pt x="216" y="703"/>
                    <a:pt x="216" y="703"/>
                  </a:cubicBezTo>
                  <a:cubicBezTo>
                    <a:pt x="216" y="706"/>
                    <a:pt x="216" y="706"/>
                    <a:pt x="216" y="706"/>
                  </a:cubicBezTo>
                  <a:cubicBezTo>
                    <a:pt x="221" y="716"/>
                    <a:pt x="221" y="716"/>
                    <a:pt x="221" y="716"/>
                  </a:cubicBezTo>
                  <a:cubicBezTo>
                    <a:pt x="224" y="719"/>
                    <a:pt x="224" y="719"/>
                    <a:pt x="224" y="719"/>
                  </a:cubicBezTo>
                  <a:cubicBezTo>
                    <a:pt x="225" y="721"/>
                    <a:pt x="225" y="721"/>
                    <a:pt x="225" y="721"/>
                  </a:cubicBezTo>
                  <a:cubicBezTo>
                    <a:pt x="231" y="726"/>
                    <a:pt x="231" y="726"/>
                    <a:pt x="231" y="726"/>
                  </a:cubicBezTo>
                  <a:cubicBezTo>
                    <a:pt x="232" y="726"/>
                    <a:pt x="232" y="726"/>
                    <a:pt x="232" y="726"/>
                  </a:cubicBezTo>
                  <a:cubicBezTo>
                    <a:pt x="259" y="740"/>
                    <a:pt x="259" y="740"/>
                    <a:pt x="259" y="740"/>
                  </a:cubicBezTo>
                  <a:cubicBezTo>
                    <a:pt x="261" y="740"/>
                    <a:pt x="261" y="740"/>
                    <a:pt x="261" y="740"/>
                  </a:cubicBezTo>
                  <a:cubicBezTo>
                    <a:pt x="272" y="732"/>
                    <a:pt x="272" y="732"/>
                    <a:pt x="272" y="732"/>
                  </a:cubicBezTo>
                  <a:cubicBezTo>
                    <a:pt x="274" y="731"/>
                    <a:pt x="274" y="731"/>
                    <a:pt x="274" y="731"/>
                  </a:cubicBezTo>
                  <a:cubicBezTo>
                    <a:pt x="278" y="727"/>
                    <a:pt x="278" y="727"/>
                    <a:pt x="278" y="727"/>
                  </a:cubicBezTo>
                  <a:cubicBezTo>
                    <a:pt x="306" y="697"/>
                    <a:pt x="306" y="697"/>
                    <a:pt x="306" y="697"/>
                  </a:cubicBezTo>
                  <a:cubicBezTo>
                    <a:pt x="324" y="677"/>
                    <a:pt x="324" y="677"/>
                    <a:pt x="324" y="677"/>
                  </a:cubicBezTo>
                  <a:cubicBezTo>
                    <a:pt x="328" y="672"/>
                    <a:pt x="328" y="672"/>
                    <a:pt x="328" y="672"/>
                  </a:cubicBezTo>
                  <a:cubicBezTo>
                    <a:pt x="330" y="669"/>
                    <a:pt x="330" y="669"/>
                    <a:pt x="330" y="669"/>
                  </a:cubicBezTo>
                  <a:cubicBezTo>
                    <a:pt x="333" y="665"/>
                    <a:pt x="333" y="665"/>
                    <a:pt x="333" y="665"/>
                  </a:cubicBezTo>
                  <a:cubicBezTo>
                    <a:pt x="335" y="662"/>
                    <a:pt x="335" y="662"/>
                    <a:pt x="335" y="662"/>
                  </a:cubicBezTo>
                  <a:cubicBezTo>
                    <a:pt x="340" y="658"/>
                    <a:pt x="340" y="658"/>
                    <a:pt x="340" y="658"/>
                  </a:cubicBezTo>
                  <a:cubicBezTo>
                    <a:pt x="339" y="661"/>
                    <a:pt x="339" y="661"/>
                    <a:pt x="339" y="661"/>
                  </a:cubicBezTo>
                  <a:cubicBezTo>
                    <a:pt x="339" y="662"/>
                    <a:pt x="339" y="662"/>
                    <a:pt x="339" y="662"/>
                  </a:cubicBezTo>
                  <a:cubicBezTo>
                    <a:pt x="323" y="687"/>
                    <a:pt x="323" y="687"/>
                    <a:pt x="323" y="687"/>
                  </a:cubicBezTo>
                  <a:cubicBezTo>
                    <a:pt x="312" y="700"/>
                    <a:pt x="312" y="700"/>
                    <a:pt x="312" y="700"/>
                  </a:cubicBezTo>
                  <a:cubicBezTo>
                    <a:pt x="303" y="717"/>
                    <a:pt x="303" y="717"/>
                    <a:pt x="303" y="717"/>
                  </a:cubicBezTo>
                  <a:cubicBezTo>
                    <a:pt x="299" y="723"/>
                    <a:pt x="299" y="723"/>
                    <a:pt x="299" y="723"/>
                  </a:cubicBezTo>
                  <a:cubicBezTo>
                    <a:pt x="294" y="735"/>
                    <a:pt x="294" y="735"/>
                    <a:pt x="294" y="735"/>
                  </a:cubicBezTo>
                  <a:cubicBezTo>
                    <a:pt x="291" y="743"/>
                    <a:pt x="291" y="743"/>
                    <a:pt x="291" y="743"/>
                  </a:cubicBezTo>
                  <a:cubicBezTo>
                    <a:pt x="291" y="744"/>
                    <a:pt x="291" y="744"/>
                    <a:pt x="291" y="744"/>
                  </a:cubicBezTo>
                  <a:cubicBezTo>
                    <a:pt x="292" y="752"/>
                    <a:pt x="292" y="752"/>
                    <a:pt x="292" y="752"/>
                  </a:cubicBezTo>
                  <a:cubicBezTo>
                    <a:pt x="289" y="756"/>
                    <a:pt x="289" y="756"/>
                    <a:pt x="289" y="756"/>
                  </a:cubicBezTo>
                  <a:cubicBezTo>
                    <a:pt x="276" y="779"/>
                    <a:pt x="276" y="779"/>
                    <a:pt x="276" y="779"/>
                  </a:cubicBezTo>
                  <a:cubicBezTo>
                    <a:pt x="275" y="783"/>
                    <a:pt x="275" y="783"/>
                    <a:pt x="275" y="783"/>
                  </a:cubicBezTo>
                  <a:cubicBezTo>
                    <a:pt x="274" y="791"/>
                    <a:pt x="274" y="791"/>
                    <a:pt x="274" y="791"/>
                  </a:cubicBezTo>
                  <a:cubicBezTo>
                    <a:pt x="272" y="803"/>
                    <a:pt x="272" y="803"/>
                    <a:pt x="272" y="803"/>
                  </a:cubicBezTo>
                  <a:cubicBezTo>
                    <a:pt x="272" y="805"/>
                    <a:pt x="272" y="805"/>
                    <a:pt x="272" y="805"/>
                  </a:cubicBezTo>
                  <a:cubicBezTo>
                    <a:pt x="273" y="806"/>
                    <a:pt x="273" y="806"/>
                    <a:pt x="273" y="806"/>
                  </a:cubicBezTo>
                  <a:cubicBezTo>
                    <a:pt x="274" y="806"/>
                    <a:pt x="274" y="806"/>
                    <a:pt x="274" y="806"/>
                  </a:cubicBezTo>
                  <a:cubicBezTo>
                    <a:pt x="277" y="807"/>
                    <a:pt x="277" y="807"/>
                    <a:pt x="277" y="807"/>
                  </a:cubicBezTo>
                  <a:cubicBezTo>
                    <a:pt x="278" y="807"/>
                    <a:pt x="278" y="807"/>
                    <a:pt x="278" y="807"/>
                  </a:cubicBezTo>
                  <a:cubicBezTo>
                    <a:pt x="279" y="807"/>
                    <a:pt x="279" y="807"/>
                    <a:pt x="279" y="807"/>
                  </a:cubicBezTo>
                  <a:cubicBezTo>
                    <a:pt x="279" y="808"/>
                    <a:pt x="279" y="808"/>
                    <a:pt x="279" y="808"/>
                  </a:cubicBezTo>
                  <a:cubicBezTo>
                    <a:pt x="279" y="809"/>
                    <a:pt x="279" y="809"/>
                    <a:pt x="279" y="809"/>
                  </a:cubicBezTo>
                  <a:cubicBezTo>
                    <a:pt x="279" y="810"/>
                    <a:pt x="279" y="810"/>
                    <a:pt x="279" y="810"/>
                  </a:cubicBezTo>
                  <a:cubicBezTo>
                    <a:pt x="271" y="826"/>
                    <a:pt x="271" y="826"/>
                    <a:pt x="271" y="826"/>
                  </a:cubicBezTo>
                  <a:cubicBezTo>
                    <a:pt x="269" y="829"/>
                    <a:pt x="269" y="829"/>
                    <a:pt x="269" y="829"/>
                  </a:cubicBezTo>
                  <a:cubicBezTo>
                    <a:pt x="276" y="827"/>
                    <a:pt x="276" y="827"/>
                    <a:pt x="276" y="827"/>
                  </a:cubicBezTo>
                  <a:cubicBezTo>
                    <a:pt x="274" y="843"/>
                    <a:pt x="274" y="843"/>
                    <a:pt x="274" y="843"/>
                  </a:cubicBezTo>
                  <a:cubicBezTo>
                    <a:pt x="272" y="844"/>
                    <a:pt x="272" y="844"/>
                    <a:pt x="272" y="844"/>
                  </a:cubicBezTo>
                  <a:cubicBezTo>
                    <a:pt x="267" y="851"/>
                    <a:pt x="267" y="851"/>
                    <a:pt x="267" y="851"/>
                  </a:cubicBezTo>
                  <a:cubicBezTo>
                    <a:pt x="266" y="853"/>
                    <a:pt x="266" y="853"/>
                    <a:pt x="266" y="853"/>
                  </a:cubicBezTo>
                  <a:cubicBezTo>
                    <a:pt x="257" y="870"/>
                    <a:pt x="257" y="870"/>
                    <a:pt x="257" y="870"/>
                  </a:cubicBezTo>
                  <a:cubicBezTo>
                    <a:pt x="256" y="872"/>
                    <a:pt x="256" y="872"/>
                    <a:pt x="256" y="872"/>
                  </a:cubicBezTo>
                  <a:cubicBezTo>
                    <a:pt x="256" y="874"/>
                    <a:pt x="256" y="874"/>
                    <a:pt x="256" y="874"/>
                  </a:cubicBezTo>
                  <a:cubicBezTo>
                    <a:pt x="256" y="879"/>
                    <a:pt x="256" y="879"/>
                    <a:pt x="256" y="879"/>
                  </a:cubicBezTo>
                  <a:cubicBezTo>
                    <a:pt x="256" y="880"/>
                    <a:pt x="256" y="880"/>
                    <a:pt x="256" y="880"/>
                  </a:cubicBezTo>
                  <a:cubicBezTo>
                    <a:pt x="257" y="880"/>
                    <a:pt x="257" y="880"/>
                    <a:pt x="257" y="880"/>
                  </a:cubicBezTo>
                  <a:cubicBezTo>
                    <a:pt x="258" y="880"/>
                    <a:pt x="258" y="880"/>
                    <a:pt x="258" y="880"/>
                  </a:cubicBezTo>
                  <a:cubicBezTo>
                    <a:pt x="259" y="880"/>
                    <a:pt x="259" y="880"/>
                    <a:pt x="259" y="880"/>
                  </a:cubicBezTo>
                  <a:cubicBezTo>
                    <a:pt x="269" y="861"/>
                    <a:pt x="269" y="861"/>
                    <a:pt x="269" y="861"/>
                  </a:cubicBezTo>
                  <a:cubicBezTo>
                    <a:pt x="269" y="860"/>
                    <a:pt x="269" y="860"/>
                    <a:pt x="269" y="860"/>
                  </a:cubicBezTo>
                  <a:cubicBezTo>
                    <a:pt x="269" y="860"/>
                    <a:pt x="269" y="860"/>
                    <a:pt x="269" y="860"/>
                  </a:cubicBezTo>
                  <a:cubicBezTo>
                    <a:pt x="268" y="858"/>
                    <a:pt x="268" y="858"/>
                    <a:pt x="268" y="858"/>
                  </a:cubicBezTo>
                  <a:cubicBezTo>
                    <a:pt x="273" y="855"/>
                    <a:pt x="273" y="855"/>
                    <a:pt x="273" y="855"/>
                  </a:cubicBezTo>
                  <a:cubicBezTo>
                    <a:pt x="274" y="854"/>
                    <a:pt x="274" y="854"/>
                    <a:pt x="274" y="854"/>
                  </a:cubicBezTo>
                  <a:cubicBezTo>
                    <a:pt x="276" y="854"/>
                    <a:pt x="276" y="854"/>
                    <a:pt x="276" y="854"/>
                  </a:cubicBezTo>
                  <a:cubicBezTo>
                    <a:pt x="275" y="860"/>
                    <a:pt x="275" y="860"/>
                    <a:pt x="275" y="860"/>
                  </a:cubicBezTo>
                  <a:cubicBezTo>
                    <a:pt x="274" y="861"/>
                    <a:pt x="274" y="861"/>
                    <a:pt x="274" y="861"/>
                  </a:cubicBezTo>
                  <a:cubicBezTo>
                    <a:pt x="266" y="873"/>
                    <a:pt x="266" y="873"/>
                    <a:pt x="266" y="873"/>
                  </a:cubicBezTo>
                  <a:cubicBezTo>
                    <a:pt x="264" y="876"/>
                    <a:pt x="264" y="876"/>
                    <a:pt x="264" y="876"/>
                  </a:cubicBezTo>
                  <a:cubicBezTo>
                    <a:pt x="259" y="881"/>
                    <a:pt x="259" y="881"/>
                    <a:pt x="259" y="881"/>
                  </a:cubicBezTo>
                  <a:cubicBezTo>
                    <a:pt x="259" y="882"/>
                    <a:pt x="259" y="882"/>
                    <a:pt x="259" y="882"/>
                  </a:cubicBezTo>
                  <a:cubicBezTo>
                    <a:pt x="258" y="883"/>
                    <a:pt x="258" y="883"/>
                    <a:pt x="258" y="883"/>
                  </a:cubicBezTo>
                  <a:cubicBezTo>
                    <a:pt x="258" y="891"/>
                    <a:pt x="258" y="891"/>
                    <a:pt x="258" y="891"/>
                  </a:cubicBezTo>
                  <a:cubicBezTo>
                    <a:pt x="261" y="912"/>
                    <a:pt x="261" y="912"/>
                    <a:pt x="261" y="912"/>
                  </a:cubicBezTo>
                  <a:cubicBezTo>
                    <a:pt x="261" y="914"/>
                    <a:pt x="261" y="914"/>
                    <a:pt x="261" y="914"/>
                  </a:cubicBezTo>
                  <a:cubicBezTo>
                    <a:pt x="270" y="924"/>
                    <a:pt x="270" y="924"/>
                    <a:pt x="270" y="924"/>
                  </a:cubicBezTo>
                  <a:cubicBezTo>
                    <a:pt x="261" y="949"/>
                    <a:pt x="261" y="949"/>
                    <a:pt x="261" y="949"/>
                  </a:cubicBezTo>
                  <a:cubicBezTo>
                    <a:pt x="253" y="973"/>
                    <a:pt x="253" y="973"/>
                    <a:pt x="253" y="973"/>
                  </a:cubicBezTo>
                  <a:cubicBezTo>
                    <a:pt x="253" y="997"/>
                    <a:pt x="253" y="997"/>
                    <a:pt x="253" y="997"/>
                  </a:cubicBezTo>
                  <a:cubicBezTo>
                    <a:pt x="254" y="1001"/>
                    <a:pt x="254" y="1001"/>
                    <a:pt x="254" y="1001"/>
                  </a:cubicBezTo>
                  <a:cubicBezTo>
                    <a:pt x="254" y="1003"/>
                    <a:pt x="254" y="1003"/>
                    <a:pt x="254" y="1003"/>
                  </a:cubicBezTo>
                  <a:cubicBezTo>
                    <a:pt x="253" y="1005"/>
                    <a:pt x="253" y="1005"/>
                    <a:pt x="253" y="1005"/>
                  </a:cubicBezTo>
                  <a:cubicBezTo>
                    <a:pt x="252" y="1007"/>
                    <a:pt x="252" y="1007"/>
                    <a:pt x="252" y="1007"/>
                  </a:cubicBezTo>
                  <a:cubicBezTo>
                    <a:pt x="252" y="1008"/>
                    <a:pt x="252" y="1008"/>
                    <a:pt x="252" y="1008"/>
                  </a:cubicBezTo>
                  <a:cubicBezTo>
                    <a:pt x="251" y="1009"/>
                    <a:pt x="251" y="1009"/>
                    <a:pt x="251" y="1009"/>
                  </a:cubicBezTo>
                  <a:cubicBezTo>
                    <a:pt x="248" y="1010"/>
                    <a:pt x="248" y="1010"/>
                    <a:pt x="248" y="1010"/>
                  </a:cubicBezTo>
                  <a:cubicBezTo>
                    <a:pt x="247" y="1011"/>
                    <a:pt x="247" y="1011"/>
                    <a:pt x="247" y="1011"/>
                  </a:cubicBezTo>
                  <a:cubicBezTo>
                    <a:pt x="242" y="1017"/>
                    <a:pt x="242" y="1017"/>
                    <a:pt x="242" y="1017"/>
                  </a:cubicBezTo>
                  <a:cubicBezTo>
                    <a:pt x="239" y="1025"/>
                    <a:pt x="239" y="1025"/>
                    <a:pt x="239" y="1025"/>
                  </a:cubicBezTo>
                  <a:cubicBezTo>
                    <a:pt x="239" y="1028"/>
                    <a:pt x="239" y="1028"/>
                    <a:pt x="239" y="1028"/>
                  </a:cubicBezTo>
                  <a:cubicBezTo>
                    <a:pt x="238" y="1037"/>
                    <a:pt x="238" y="1037"/>
                    <a:pt x="238" y="1037"/>
                  </a:cubicBezTo>
                  <a:cubicBezTo>
                    <a:pt x="238" y="1039"/>
                    <a:pt x="238" y="1039"/>
                    <a:pt x="238" y="1039"/>
                  </a:cubicBezTo>
                  <a:cubicBezTo>
                    <a:pt x="239" y="1041"/>
                    <a:pt x="239" y="1041"/>
                    <a:pt x="239" y="1041"/>
                  </a:cubicBezTo>
                  <a:cubicBezTo>
                    <a:pt x="240" y="1042"/>
                    <a:pt x="240" y="1042"/>
                    <a:pt x="240" y="1042"/>
                  </a:cubicBezTo>
                  <a:cubicBezTo>
                    <a:pt x="240" y="1042"/>
                    <a:pt x="240" y="1042"/>
                    <a:pt x="240" y="1042"/>
                  </a:cubicBezTo>
                  <a:cubicBezTo>
                    <a:pt x="242" y="1043"/>
                    <a:pt x="242" y="1043"/>
                    <a:pt x="242" y="1043"/>
                  </a:cubicBezTo>
                  <a:cubicBezTo>
                    <a:pt x="243" y="1044"/>
                    <a:pt x="243" y="1044"/>
                    <a:pt x="243" y="1044"/>
                  </a:cubicBezTo>
                  <a:cubicBezTo>
                    <a:pt x="245" y="1044"/>
                    <a:pt x="245" y="1044"/>
                    <a:pt x="245" y="1044"/>
                  </a:cubicBezTo>
                  <a:cubicBezTo>
                    <a:pt x="253" y="1045"/>
                    <a:pt x="253" y="1045"/>
                    <a:pt x="253" y="1045"/>
                  </a:cubicBezTo>
                  <a:cubicBezTo>
                    <a:pt x="271" y="1038"/>
                    <a:pt x="271" y="1038"/>
                    <a:pt x="271" y="1038"/>
                  </a:cubicBezTo>
                  <a:cubicBezTo>
                    <a:pt x="274" y="1037"/>
                    <a:pt x="274" y="1037"/>
                    <a:pt x="274" y="1037"/>
                  </a:cubicBezTo>
                  <a:cubicBezTo>
                    <a:pt x="275" y="1037"/>
                    <a:pt x="275" y="1037"/>
                    <a:pt x="275" y="1037"/>
                  </a:cubicBezTo>
                  <a:cubicBezTo>
                    <a:pt x="280" y="1031"/>
                    <a:pt x="280" y="1031"/>
                    <a:pt x="280" y="1031"/>
                  </a:cubicBezTo>
                  <a:cubicBezTo>
                    <a:pt x="283" y="1025"/>
                    <a:pt x="283" y="1025"/>
                    <a:pt x="283" y="1025"/>
                  </a:cubicBezTo>
                  <a:cubicBezTo>
                    <a:pt x="283" y="1024"/>
                    <a:pt x="283" y="1024"/>
                    <a:pt x="283" y="1024"/>
                  </a:cubicBezTo>
                  <a:cubicBezTo>
                    <a:pt x="281" y="1018"/>
                    <a:pt x="281" y="1018"/>
                    <a:pt x="281" y="1018"/>
                  </a:cubicBezTo>
                  <a:cubicBezTo>
                    <a:pt x="280" y="1016"/>
                    <a:pt x="280" y="1016"/>
                    <a:pt x="280" y="1016"/>
                  </a:cubicBezTo>
                  <a:cubicBezTo>
                    <a:pt x="277" y="1012"/>
                    <a:pt x="277" y="1012"/>
                    <a:pt x="277" y="1012"/>
                  </a:cubicBezTo>
                  <a:cubicBezTo>
                    <a:pt x="287" y="954"/>
                    <a:pt x="287" y="954"/>
                    <a:pt x="287" y="954"/>
                  </a:cubicBezTo>
                  <a:cubicBezTo>
                    <a:pt x="293" y="938"/>
                    <a:pt x="293" y="938"/>
                    <a:pt x="293" y="938"/>
                  </a:cubicBezTo>
                  <a:cubicBezTo>
                    <a:pt x="293" y="938"/>
                    <a:pt x="293" y="938"/>
                    <a:pt x="293" y="938"/>
                  </a:cubicBezTo>
                  <a:cubicBezTo>
                    <a:pt x="294" y="937"/>
                    <a:pt x="294" y="937"/>
                    <a:pt x="294" y="937"/>
                  </a:cubicBezTo>
                  <a:cubicBezTo>
                    <a:pt x="299" y="930"/>
                    <a:pt x="299" y="930"/>
                    <a:pt x="299" y="930"/>
                  </a:cubicBezTo>
                  <a:cubicBezTo>
                    <a:pt x="302" y="927"/>
                    <a:pt x="302" y="927"/>
                    <a:pt x="302" y="927"/>
                  </a:cubicBezTo>
                  <a:cubicBezTo>
                    <a:pt x="305" y="926"/>
                    <a:pt x="305" y="926"/>
                    <a:pt x="305" y="926"/>
                  </a:cubicBezTo>
                  <a:cubicBezTo>
                    <a:pt x="301" y="901"/>
                    <a:pt x="301" y="901"/>
                    <a:pt x="301" y="901"/>
                  </a:cubicBezTo>
                  <a:cubicBezTo>
                    <a:pt x="299" y="894"/>
                    <a:pt x="299" y="894"/>
                    <a:pt x="299" y="894"/>
                  </a:cubicBezTo>
                  <a:cubicBezTo>
                    <a:pt x="294" y="877"/>
                    <a:pt x="294" y="877"/>
                    <a:pt x="294" y="877"/>
                  </a:cubicBezTo>
                  <a:cubicBezTo>
                    <a:pt x="293" y="862"/>
                    <a:pt x="293" y="862"/>
                    <a:pt x="293" y="862"/>
                  </a:cubicBezTo>
                  <a:cubicBezTo>
                    <a:pt x="293" y="861"/>
                    <a:pt x="293" y="861"/>
                    <a:pt x="293" y="861"/>
                  </a:cubicBezTo>
                  <a:cubicBezTo>
                    <a:pt x="294" y="858"/>
                    <a:pt x="294" y="858"/>
                    <a:pt x="294" y="858"/>
                  </a:cubicBezTo>
                  <a:cubicBezTo>
                    <a:pt x="294" y="858"/>
                    <a:pt x="294" y="858"/>
                    <a:pt x="294" y="858"/>
                  </a:cubicBezTo>
                  <a:cubicBezTo>
                    <a:pt x="309" y="851"/>
                    <a:pt x="309" y="851"/>
                    <a:pt x="309" y="851"/>
                  </a:cubicBezTo>
                  <a:cubicBezTo>
                    <a:pt x="320" y="838"/>
                    <a:pt x="320" y="838"/>
                    <a:pt x="320" y="838"/>
                  </a:cubicBezTo>
                  <a:cubicBezTo>
                    <a:pt x="322" y="835"/>
                    <a:pt x="322" y="835"/>
                    <a:pt x="322" y="835"/>
                  </a:cubicBezTo>
                  <a:cubicBezTo>
                    <a:pt x="323" y="834"/>
                    <a:pt x="323" y="834"/>
                    <a:pt x="323" y="834"/>
                  </a:cubicBezTo>
                  <a:cubicBezTo>
                    <a:pt x="351" y="807"/>
                    <a:pt x="351" y="807"/>
                    <a:pt x="351" y="807"/>
                  </a:cubicBezTo>
                  <a:cubicBezTo>
                    <a:pt x="361" y="800"/>
                    <a:pt x="361" y="800"/>
                    <a:pt x="361" y="800"/>
                  </a:cubicBezTo>
                  <a:cubicBezTo>
                    <a:pt x="363" y="799"/>
                    <a:pt x="363" y="799"/>
                    <a:pt x="363" y="799"/>
                  </a:cubicBezTo>
                  <a:cubicBezTo>
                    <a:pt x="364" y="799"/>
                    <a:pt x="364" y="799"/>
                    <a:pt x="364" y="799"/>
                  </a:cubicBezTo>
                  <a:cubicBezTo>
                    <a:pt x="366" y="798"/>
                    <a:pt x="366" y="798"/>
                    <a:pt x="366" y="798"/>
                  </a:cubicBezTo>
                  <a:cubicBezTo>
                    <a:pt x="367" y="799"/>
                    <a:pt x="367" y="799"/>
                    <a:pt x="367" y="799"/>
                  </a:cubicBezTo>
                  <a:cubicBezTo>
                    <a:pt x="367" y="800"/>
                    <a:pt x="367" y="800"/>
                    <a:pt x="367" y="800"/>
                  </a:cubicBezTo>
                  <a:cubicBezTo>
                    <a:pt x="366" y="801"/>
                    <a:pt x="366" y="801"/>
                    <a:pt x="366" y="801"/>
                  </a:cubicBezTo>
                  <a:cubicBezTo>
                    <a:pt x="365" y="802"/>
                    <a:pt x="365" y="802"/>
                    <a:pt x="365" y="802"/>
                  </a:cubicBezTo>
                  <a:cubicBezTo>
                    <a:pt x="363" y="803"/>
                    <a:pt x="363" y="803"/>
                    <a:pt x="363" y="803"/>
                  </a:cubicBezTo>
                  <a:cubicBezTo>
                    <a:pt x="359" y="806"/>
                    <a:pt x="359" y="806"/>
                    <a:pt x="359" y="806"/>
                  </a:cubicBezTo>
                  <a:cubicBezTo>
                    <a:pt x="350" y="811"/>
                    <a:pt x="350" y="811"/>
                    <a:pt x="350" y="811"/>
                  </a:cubicBezTo>
                  <a:cubicBezTo>
                    <a:pt x="328" y="835"/>
                    <a:pt x="328" y="835"/>
                    <a:pt x="328" y="835"/>
                  </a:cubicBezTo>
                  <a:cubicBezTo>
                    <a:pt x="317" y="848"/>
                    <a:pt x="317" y="848"/>
                    <a:pt x="317" y="848"/>
                  </a:cubicBezTo>
                  <a:cubicBezTo>
                    <a:pt x="315" y="851"/>
                    <a:pt x="315" y="851"/>
                    <a:pt x="315" y="851"/>
                  </a:cubicBezTo>
                  <a:cubicBezTo>
                    <a:pt x="314" y="852"/>
                    <a:pt x="314" y="852"/>
                    <a:pt x="314" y="852"/>
                  </a:cubicBezTo>
                  <a:cubicBezTo>
                    <a:pt x="313" y="853"/>
                    <a:pt x="313" y="853"/>
                    <a:pt x="313" y="853"/>
                  </a:cubicBezTo>
                  <a:cubicBezTo>
                    <a:pt x="313" y="854"/>
                    <a:pt x="313" y="854"/>
                    <a:pt x="313" y="854"/>
                  </a:cubicBezTo>
                  <a:cubicBezTo>
                    <a:pt x="312" y="858"/>
                    <a:pt x="312" y="858"/>
                    <a:pt x="312" y="858"/>
                  </a:cubicBezTo>
                  <a:cubicBezTo>
                    <a:pt x="307" y="869"/>
                    <a:pt x="307" y="869"/>
                    <a:pt x="307" y="869"/>
                  </a:cubicBezTo>
                  <a:cubicBezTo>
                    <a:pt x="306" y="873"/>
                    <a:pt x="306" y="873"/>
                    <a:pt x="306" y="873"/>
                  </a:cubicBezTo>
                  <a:cubicBezTo>
                    <a:pt x="306" y="875"/>
                    <a:pt x="306" y="875"/>
                    <a:pt x="306" y="875"/>
                  </a:cubicBezTo>
                  <a:cubicBezTo>
                    <a:pt x="306" y="889"/>
                    <a:pt x="306" y="889"/>
                    <a:pt x="306" y="889"/>
                  </a:cubicBezTo>
                  <a:cubicBezTo>
                    <a:pt x="307" y="893"/>
                    <a:pt x="307" y="893"/>
                    <a:pt x="307" y="893"/>
                  </a:cubicBezTo>
                  <a:cubicBezTo>
                    <a:pt x="307" y="894"/>
                    <a:pt x="307" y="894"/>
                    <a:pt x="307" y="894"/>
                  </a:cubicBezTo>
                  <a:cubicBezTo>
                    <a:pt x="311" y="900"/>
                    <a:pt x="311" y="900"/>
                    <a:pt x="311" y="900"/>
                  </a:cubicBezTo>
                  <a:cubicBezTo>
                    <a:pt x="311" y="901"/>
                    <a:pt x="311" y="901"/>
                    <a:pt x="311" y="901"/>
                  </a:cubicBezTo>
                  <a:cubicBezTo>
                    <a:pt x="315" y="903"/>
                    <a:pt x="315" y="903"/>
                    <a:pt x="315" y="903"/>
                  </a:cubicBezTo>
                  <a:cubicBezTo>
                    <a:pt x="325" y="908"/>
                    <a:pt x="325" y="908"/>
                    <a:pt x="325" y="908"/>
                  </a:cubicBezTo>
                  <a:cubicBezTo>
                    <a:pt x="327" y="908"/>
                    <a:pt x="327" y="908"/>
                    <a:pt x="327" y="908"/>
                  </a:cubicBezTo>
                  <a:cubicBezTo>
                    <a:pt x="328" y="907"/>
                    <a:pt x="328" y="907"/>
                    <a:pt x="328" y="907"/>
                  </a:cubicBezTo>
                  <a:cubicBezTo>
                    <a:pt x="328" y="906"/>
                    <a:pt x="328" y="906"/>
                    <a:pt x="328" y="906"/>
                  </a:cubicBezTo>
                  <a:cubicBezTo>
                    <a:pt x="326" y="903"/>
                    <a:pt x="326" y="903"/>
                    <a:pt x="326" y="903"/>
                  </a:cubicBezTo>
                  <a:cubicBezTo>
                    <a:pt x="324" y="898"/>
                    <a:pt x="324" y="898"/>
                    <a:pt x="324" y="898"/>
                  </a:cubicBezTo>
                  <a:cubicBezTo>
                    <a:pt x="323" y="892"/>
                    <a:pt x="323" y="892"/>
                    <a:pt x="323" y="892"/>
                  </a:cubicBezTo>
                  <a:cubicBezTo>
                    <a:pt x="323" y="892"/>
                    <a:pt x="323" y="892"/>
                    <a:pt x="323" y="892"/>
                  </a:cubicBezTo>
                  <a:cubicBezTo>
                    <a:pt x="328" y="879"/>
                    <a:pt x="328" y="879"/>
                    <a:pt x="328" y="879"/>
                  </a:cubicBezTo>
                  <a:cubicBezTo>
                    <a:pt x="331" y="881"/>
                    <a:pt x="331" y="881"/>
                    <a:pt x="331" y="881"/>
                  </a:cubicBezTo>
                  <a:cubicBezTo>
                    <a:pt x="351" y="900"/>
                    <a:pt x="351" y="900"/>
                    <a:pt x="351" y="900"/>
                  </a:cubicBezTo>
                  <a:cubicBezTo>
                    <a:pt x="355" y="901"/>
                    <a:pt x="355" y="901"/>
                    <a:pt x="355" y="901"/>
                  </a:cubicBezTo>
                  <a:cubicBezTo>
                    <a:pt x="356" y="901"/>
                    <a:pt x="356" y="901"/>
                    <a:pt x="356" y="901"/>
                  </a:cubicBezTo>
                  <a:cubicBezTo>
                    <a:pt x="358" y="901"/>
                    <a:pt x="358" y="901"/>
                    <a:pt x="358" y="901"/>
                  </a:cubicBezTo>
                  <a:cubicBezTo>
                    <a:pt x="360" y="899"/>
                    <a:pt x="360" y="899"/>
                    <a:pt x="360" y="899"/>
                  </a:cubicBezTo>
                  <a:cubicBezTo>
                    <a:pt x="363" y="893"/>
                    <a:pt x="363" y="893"/>
                    <a:pt x="363" y="893"/>
                  </a:cubicBezTo>
                  <a:cubicBezTo>
                    <a:pt x="368" y="879"/>
                    <a:pt x="368" y="879"/>
                    <a:pt x="368" y="879"/>
                  </a:cubicBezTo>
                  <a:cubicBezTo>
                    <a:pt x="368" y="878"/>
                    <a:pt x="368" y="878"/>
                    <a:pt x="368" y="878"/>
                  </a:cubicBezTo>
                  <a:cubicBezTo>
                    <a:pt x="371" y="867"/>
                    <a:pt x="371" y="867"/>
                    <a:pt x="371" y="867"/>
                  </a:cubicBezTo>
                  <a:cubicBezTo>
                    <a:pt x="371" y="851"/>
                    <a:pt x="371" y="851"/>
                    <a:pt x="371" y="851"/>
                  </a:cubicBezTo>
                  <a:cubicBezTo>
                    <a:pt x="373" y="840"/>
                    <a:pt x="373" y="840"/>
                    <a:pt x="373" y="840"/>
                  </a:cubicBezTo>
                  <a:cubicBezTo>
                    <a:pt x="381" y="834"/>
                    <a:pt x="381" y="834"/>
                    <a:pt x="381" y="834"/>
                  </a:cubicBezTo>
                  <a:cubicBezTo>
                    <a:pt x="382" y="834"/>
                    <a:pt x="382" y="834"/>
                    <a:pt x="382" y="834"/>
                  </a:cubicBezTo>
                  <a:cubicBezTo>
                    <a:pt x="381" y="836"/>
                    <a:pt x="381" y="836"/>
                    <a:pt x="381" y="836"/>
                  </a:cubicBezTo>
                  <a:cubicBezTo>
                    <a:pt x="377" y="843"/>
                    <a:pt x="377" y="843"/>
                    <a:pt x="377" y="843"/>
                  </a:cubicBezTo>
                  <a:cubicBezTo>
                    <a:pt x="373" y="853"/>
                    <a:pt x="373" y="853"/>
                    <a:pt x="373" y="853"/>
                  </a:cubicBezTo>
                  <a:cubicBezTo>
                    <a:pt x="373" y="854"/>
                    <a:pt x="373" y="854"/>
                    <a:pt x="373" y="854"/>
                  </a:cubicBezTo>
                  <a:cubicBezTo>
                    <a:pt x="374" y="857"/>
                    <a:pt x="374" y="857"/>
                    <a:pt x="374" y="857"/>
                  </a:cubicBezTo>
                  <a:cubicBezTo>
                    <a:pt x="375" y="863"/>
                    <a:pt x="375" y="863"/>
                    <a:pt x="375" y="863"/>
                  </a:cubicBezTo>
                  <a:cubicBezTo>
                    <a:pt x="378" y="867"/>
                    <a:pt x="378" y="867"/>
                    <a:pt x="378" y="867"/>
                  </a:cubicBezTo>
                  <a:cubicBezTo>
                    <a:pt x="378" y="869"/>
                    <a:pt x="378" y="869"/>
                    <a:pt x="378" y="869"/>
                  </a:cubicBezTo>
                  <a:cubicBezTo>
                    <a:pt x="379" y="869"/>
                    <a:pt x="379" y="869"/>
                    <a:pt x="379" y="869"/>
                  </a:cubicBezTo>
                  <a:cubicBezTo>
                    <a:pt x="384" y="871"/>
                    <a:pt x="384" y="871"/>
                    <a:pt x="384" y="871"/>
                  </a:cubicBezTo>
                  <a:cubicBezTo>
                    <a:pt x="387" y="870"/>
                    <a:pt x="387" y="870"/>
                    <a:pt x="387" y="870"/>
                  </a:cubicBezTo>
                  <a:cubicBezTo>
                    <a:pt x="429" y="882"/>
                    <a:pt x="429" y="882"/>
                    <a:pt x="429" y="882"/>
                  </a:cubicBezTo>
                  <a:cubicBezTo>
                    <a:pt x="429" y="883"/>
                    <a:pt x="429" y="883"/>
                    <a:pt x="429" y="883"/>
                  </a:cubicBezTo>
                  <a:cubicBezTo>
                    <a:pt x="427" y="884"/>
                    <a:pt x="427" y="884"/>
                    <a:pt x="427" y="884"/>
                  </a:cubicBezTo>
                  <a:cubicBezTo>
                    <a:pt x="426" y="884"/>
                    <a:pt x="426" y="884"/>
                    <a:pt x="426" y="884"/>
                  </a:cubicBezTo>
                  <a:cubicBezTo>
                    <a:pt x="423" y="884"/>
                    <a:pt x="423" y="884"/>
                    <a:pt x="423" y="884"/>
                  </a:cubicBezTo>
                  <a:cubicBezTo>
                    <a:pt x="421" y="884"/>
                    <a:pt x="421" y="884"/>
                    <a:pt x="421" y="884"/>
                  </a:cubicBezTo>
                  <a:cubicBezTo>
                    <a:pt x="416" y="883"/>
                    <a:pt x="416" y="883"/>
                    <a:pt x="416" y="883"/>
                  </a:cubicBezTo>
                  <a:cubicBezTo>
                    <a:pt x="411" y="883"/>
                    <a:pt x="411" y="883"/>
                    <a:pt x="411" y="883"/>
                  </a:cubicBezTo>
                  <a:cubicBezTo>
                    <a:pt x="396" y="879"/>
                    <a:pt x="396" y="879"/>
                    <a:pt x="396" y="879"/>
                  </a:cubicBezTo>
                  <a:cubicBezTo>
                    <a:pt x="395" y="878"/>
                    <a:pt x="395" y="878"/>
                    <a:pt x="395" y="878"/>
                  </a:cubicBezTo>
                  <a:cubicBezTo>
                    <a:pt x="388" y="875"/>
                    <a:pt x="388" y="875"/>
                    <a:pt x="388" y="875"/>
                  </a:cubicBezTo>
                  <a:cubicBezTo>
                    <a:pt x="386" y="875"/>
                    <a:pt x="386" y="875"/>
                    <a:pt x="386" y="875"/>
                  </a:cubicBezTo>
                  <a:cubicBezTo>
                    <a:pt x="381" y="876"/>
                    <a:pt x="381" y="876"/>
                    <a:pt x="381" y="876"/>
                  </a:cubicBezTo>
                  <a:cubicBezTo>
                    <a:pt x="374" y="879"/>
                    <a:pt x="374" y="879"/>
                    <a:pt x="374" y="879"/>
                  </a:cubicBezTo>
                  <a:cubicBezTo>
                    <a:pt x="373" y="880"/>
                    <a:pt x="373" y="880"/>
                    <a:pt x="373" y="880"/>
                  </a:cubicBezTo>
                  <a:cubicBezTo>
                    <a:pt x="370" y="893"/>
                    <a:pt x="370" y="893"/>
                    <a:pt x="370" y="893"/>
                  </a:cubicBezTo>
                  <a:cubicBezTo>
                    <a:pt x="370" y="897"/>
                    <a:pt x="370" y="897"/>
                    <a:pt x="370" y="897"/>
                  </a:cubicBezTo>
                  <a:cubicBezTo>
                    <a:pt x="370" y="901"/>
                    <a:pt x="370" y="901"/>
                    <a:pt x="370" y="901"/>
                  </a:cubicBezTo>
                  <a:cubicBezTo>
                    <a:pt x="370" y="910"/>
                    <a:pt x="370" y="910"/>
                    <a:pt x="370" y="910"/>
                  </a:cubicBezTo>
                  <a:cubicBezTo>
                    <a:pt x="371" y="911"/>
                    <a:pt x="371" y="911"/>
                    <a:pt x="371" y="911"/>
                  </a:cubicBezTo>
                  <a:cubicBezTo>
                    <a:pt x="372" y="914"/>
                    <a:pt x="372" y="914"/>
                    <a:pt x="372" y="914"/>
                  </a:cubicBezTo>
                  <a:cubicBezTo>
                    <a:pt x="373" y="918"/>
                    <a:pt x="373" y="918"/>
                    <a:pt x="373" y="918"/>
                  </a:cubicBezTo>
                  <a:cubicBezTo>
                    <a:pt x="374" y="921"/>
                    <a:pt x="374" y="921"/>
                    <a:pt x="374" y="921"/>
                  </a:cubicBezTo>
                  <a:cubicBezTo>
                    <a:pt x="376" y="924"/>
                    <a:pt x="376" y="924"/>
                    <a:pt x="376" y="924"/>
                  </a:cubicBezTo>
                  <a:cubicBezTo>
                    <a:pt x="377" y="925"/>
                    <a:pt x="377" y="925"/>
                    <a:pt x="377" y="925"/>
                  </a:cubicBezTo>
                  <a:cubicBezTo>
                    <a:pt x="377" y="927"/>
                    <a:pt x="377" y="927"/>
                    <a:pt x="377" y="927"/>
                  </a:cubicBezTo>
                  <a:cubicBezTo>
                    <a:pt x="377" y="928"/>
                    <a:pt x="377" y="928"/>
                    <a:pt x="377" y="928"/>
                  </a:cubicBezTo>
                  <a:cubicBezTo>
                    <a:pt x="376" y="931"/>
                    <a:pt x="376" y="931"/>
                    <a:pt x="376" y="931"/>
                  </a:cubicBezTo>
                  <a:cubicBezTo>
                    <a:pt x="374" y="932"/>
                    <a:pt x="374" y="932"/>
                    <a:pt x="374" y="932"/>
                  </a:cubicBezTo>
                  <a:cubicBezTo>
                    <a:pt x="368" y="939"/>
                    <a:pt x="368" y="939"/>
                    <a:pt x="368" y="939"/>
                  </a:cubicBezTo>
                  <a:cubicBezTo>
                    <a:pt x="369" y="941"/>
                    <a:pt x="369" y="941"/>
                    <a:pt x="369" y="941"/>
                  </a:cubicBezTo>
                  <a:cubicBezTo>
                    <a:pt x="370" y="942"/>
                    <a:pt x="370" y="942"/>
                    <a:pt x="370" y="942"/>
                  </a:cubicBezTo>
                  <a:cubicBezTo>
                    <a:pt x="383" y="952"/>
                    <a:pt x="383" y="952"/>
                    <a:pt x="383" y="952"/>
                  </a:cubicBezTo>
                  <a:cubicBezTo>
                    <a:pt x="399" y="962"/>
                    <a:pt x="399" y="962"/>
                    <a:pt x="399" y="962"/>
                  </a:cubicBezTo>
                  <a:cubicBezTo>
                    <a:pt x="400" y="964"/>
                    <a:pt x="400" y="964"/>
                    <a:pt x="400" y="964"/>
                  </a:cubicBezTo>
                  <a:cubicBezTo>
                    <a:pt x="402" y="966"/>
                    <a:pt x="402" y="966"/>
                    <a:pt x="402" y="966"/>
                  </a:cubicBezTo>
                  <a:cubicBezTo>
                    <a:pt x="405" y="975"/>
                    <a:pt x="405" y="975"/>
                    <a:pt x="405" y="975"/>
                  </a:cubicBezTo>
                  <a:cubicBezTo>
                    <a:pt x="412" y="991"/>
                    <a:pt x="412" y="991"/>
                    <a:pt x="412" y="991"/>
                  </a:cubicBezTo>
                  <a:cubicBezTo>
                    <a:pt x="412" y="994"/>
                    <a:pt x="412" y="994"/>
                    <a:pt x="412" y="994"/>
                  </a:cubicBezTo>
                  <a:cubicBezTo>
                    <a:pt x="411" y="997"/>
                    <a:pt x="411" y="997"/>
                    <a:pt x="411" y="997"/>
                  </a:cubicBezTo>
                  <a:cubicBezTo>
                    <a:pt x="409" y="1004"/>
                    <a:pt x="409" y="1004"/>
                    <a:pt x="409" y="1004"/>
                  </a:cubicBezTo>
                  <a:cubicBezTo>
                    <a:pt x="408" y="1005"/>
                    <a:pt x="408" y="1005"/>
                    <a:pt x="408" y="1005"/>
                  </a:cubicBezTo>
                  <a:cubicBezTo>
                    <a:pt x="408" y="1005"/>
                    <a:pt x="408" y="1005"/>
                    <a:pt x="408" y="1005"/>
                  </a:cubicBezTo>
                  <a:cubicBezTo>
                    <a:pt x="406" y="1006"/>
                    <a:pt x="406" y="1006"/>
                    <a:pt x="406" y="1006"/>
                  </a:cubicBezTo>
                  <a:cubicBezTo>
                    <a:pt x="402" y="1007"/>
                    <a:pt x="402" y="1007"/>
                    <a:pt x="402" y="1007"/>
                  </a:cubicBezTo>
                  <a:cubicBezTo>
                    <a:pt x="397" y="1010"/>
                    <a:pt x="397" y="1010"/>
                    <a:pt x="397" y="1010"/>
                  </a:cubicBezTo>
                  <a:cubicBezTo>
                    <a:pt x="395" y="1011"/>
                    <a:pt x="395" y="1011"/>
                    <a:pt x="395" y="1011"/>
                  </a:cubicBezTo>
                  <a:cubicBezTo>
                    <a:pt x="393" y="1013"/>
                    <a:pt x="393" y="1013"/>
                    <a:pt x="393" y="1013"/>
                  </a:cubicBezTo>
                  <a:cubicBezTo>
                    <a:pt x="392" y="1014"/>
                    <a:pt x="392" y="1014"/>
                    <a:pt x="392" y="1014"/>
                  </a:cubicBezTo>
                  <a:cubicBezTo>
                    <a:pt x="391" y="1015"/>
                    <a:pt x="391" y="1015"/>
                    <a:pt x="391" y="1015"/>
                  </a:cubicBezTo>
                  <a:cubicBezTo>
                    <a:pt x="380" y="1036"/>
                    <a:pt x="380" y="1036"/>
                    <a:pt x="380" y="1036"/>
                  </a:cubicBezTo>
                  <a:cubicBezTo>
                    <a:pt x="380" y="1038"/>
                    <a:pt x="380" y="1038"/>
                    <a:pt x="380" y="1038"/>
                  </a:cubicBezTo>
                  <a:cubicBezTo>
                    <a:pt x="380" y="1040"/>
                    <a:pt x="380" y="1040"/>
                    <a:pt x="380" y="1040"/>
                  </a:cubicBezTo>
                  <a:cubicBezTo>
                    <a:pt x="381" y="1043"/>
                    <a:pt x="381" y="1043"/>
                    <a:pt x="381" y="1043"/>
                  </a:cubicBezTo>
                  <a:cubicBezTo>
                    <a:pt x="380" y="1045"/>
                    <a:pt x="380" y="1045"/>
                    <a:pt x="380" y="1045"/>
                  </a:cubicBezTo>
                  <a:cubicBezTo>
                    <a:pt x="379" y="1047"/>
                    <a:pt x="379" y="1047"/>
                    <a:pt x="379" y="1047"/>
                  </a:cubicBezTo>
                  <a:cubicBezTo>
                    <a:pt x="376" y="1060"/>
                    <a:pt x="376" y="1060"/>
                    <a:pt x="376" y="1060"/>
                  </a:cubicBezTo>
                  <a:cubicBezTo>
                    <a:pt x="376" y="1060"/>
                    <a:pt x="376" y="1060"/>
                    <a:pt x="376" y="1060"/>
                  </a:cubicBezTo>
                  <a:cubicBezTo>
                    <a:pt x="376" y="1061"/>
                    <a:pt x="376" y="1061"/>
                    <a:pt x="376" y="1061"/>
                  </a:cubicBezTo>
                  <a:cubicBezTo>
                    <a:pt x="366" y="1071"/>
                    <a:pt x="366" y="1071"/>
                    <a:pt x="366" y="1071"/>
                  </a:cubicBezTo>
                  <a:cubicBezTo>
                    <a:pt x="357" y="1081"/>
                    <a:pt x="357" y="1081"/>
                    <a:pt x="357" y="1081"/>
                  </a:cubicBezTo>
                  <a:cubicBezTo>
                    <a:pt x="355" y="1082"/>
                    <a:pt x="355" y="1082"/>
                    <a:pt x="355" y="1082"/>
                  </a:cubicBezTo>
                  <a:cubicBezTo>
                    <a:pt x="355" y="1083"/>
                    <a:pt x="355" y="1083"/>
                    <a:pt x="355" y="1083"/>
                  </a:cubicBezTo>
                  <a:cubicBezTo>
                    <a:pt x="347" y="1108"/>
                    <a:pt x="347" y="1108"/>
                    <a:pt x="347" y="1108"/>
                  </a:cubicBezTo>
                  <a:cubicBezTo>
                    <a:pt x="347" y="1110"/>
                    <a:pt x="347" y="1110"/>
                    <a:pt x="347" y="1110"/>
                  </a:cubicBezTo>
                  <a:cubicBezTo>
                    <a:pt x="347" y="1113"/>
                    <a:pt x="347" y="1113"/>
                    <a:pt x="347" y="1113"/>
                  </a:cubicBezTo>
                  <a:cubicBezTo>
                    <a:pt x="347" y="1113"/>
                    <a:pt x="347" y="1113"/>
                    <a:pt x="347" y="1113"/>
                  </a:cubicBezTo>
                  <a:cubicBezTo>
                    <a:pt x="347" y="1113"/>
                    <a:pt x="347" y="1113"/>
                    <a:pt x="347" y="1113"/>
                  </a:cubicBezTo>
                  <a:cubicBezTo>
                    <a:pt x="350" y="1122"/>
                    <a:pt x="350" y="1122"/>
                    <a:pt x="350" y="1122"/>
                  </a:cubicBezTo>
                  <a:cubicBezTo>
                    <a:pt x="351" y="1123"/>
                    <a:pt x="351" y="1123"/>
                    <a:pt x="351" y="1123"/>
                  </a:cubicBezTo>
                  <a:cubicBezTo>
                    <a:pt x="354" y="1127"/>
                    <a:pt x="354" y="1127"/>
                    <a:pt x="354" y="1127"/>
                  </a:cubicBezTo>
                  <a:cubicBezTo>
                    <a:pt x="359" y="1135"/>
                    <a:pt x="359" y="1135"/>
                    <a:pt x="359" y="1135"/>
                  </a:cubicBezTo>
                  <a:cubicBezTo>
                    <a:pt x="359" y="1136"/>
                    <a:pt x="359" y="1136"/>
                    <a:pt x="359" y="1136"/>
                  </a:cubicBezTo>
                  <a:cubicBezTo>
                    <a:pt x="359" y="1139"/>
                    <a:pt x="359" y="1139"/>
                    <a:pt x="359" y="1139"/>
                  </a:cubicBezTo>
                  <a:cubicBezTo>
                    <a:pt x="359" y="1139"/>
                    <a:pt x="359" y="1139"/>
                    <a:pt x="359" y="1139"/>
                  </a:cubicBezTo>
                  <a:cubicBezTo>
                    <a:pt x="358" y="1142"/>
                    <a:pt x="358" y="1142"/>
                    <a:pt x="358" y="1142"/>
                  </a:cubicBezTo>
                  <a:cubicBezTo>
                    <a:pt x="357" y="1142"/>
                    <a:pt x="357" y="1142"/>
                    <a:pt x="357" y="1142"/>
                  </a:cubicBezTo>
                  <a:cubicBezTo>
                    <a:pt x="356" y="1142"/>
                    <a:pt x="356" y="1142"/>
                    <a:pt x="356" y="1142"/>
                  </a:cubicBezTo>
                  <a:cubicBezTo>
                    <a:pt x="355" y="1142"/>
                    <a:pt x="355" y="1142"/>
                    <a:pt x="355" y="1142"/>
                  </a:cubicBezTo>
                  <a:cubicBezTo>
                    <a:pt x="349" y="1138"/>
                    <a:pt x="349" y="1138"/>
                    <a:pt x="349" y="1138"/>
                  </a:cubicBezTo>
                  <a:cubicBezTo>
                    <a:pt x="348" y="1137"/>
                    <a:pt x="348" y="1137"/>
                    <a:pt x="348" y="1137"/>
                  </a:cubicBezTo>
                  <a:cubicBezTo>
                    <a:pt x="347" y="1135"/>
                    <a:pt x="347" y="1135"/>
                    <a:pt x="347" y="1135"/>
                  </a:cubicBezTo>
                  <a:cubicBezTo>
                    <a:pt x="346" y="1128"/>
                    <a:pt x="346" y="1128"/>
                    <a:pt x="346" y="1128"/>
                  </a:cubicBezTo>
                  <a:cubicBezTo>
                    <a:pt x="347" y="1127"/>
                    <a:pt x="347" y="1127"/>
                    <a:pt x="347" y="1127"/>
                  </a:cubicBezTo>
                  <a:cubicBezTo>
                    <a:pt x="347" y="1125"/>
                    <a:pt x="347" y="1125"/>
                    <a:pt x="347" y="1125"/>
                  </a:cubicBezTo>
                  <a:cubicBezTo>
                    <a:pt x="347" y="1124"/>
                    <a:pt x="347" y="1124"/>
                    <a:pt x="347" y="1124"/>
                  </a:cubicBezTo>
                  <a:cubicBezTo>
                    <a:pt x="347" y="1123"/>
                    <a:pt x="347" y="1123"/>
                    <a:pt x="347" y="1123"/>
                  </a:cubicBezTo>
                  <a:cubicBezTo>
                    <a:pt x="346" y="1118"/>
                    <a:pt x="346" y="1118"/>
                    <a:pt x="346" y="1118"/>
                  </a:cubicBezTo>
                  <a:cubicBezTo>
                    <a:pt x="345" y="1117"/>
                    <a:pt x="345" y="1117"/>
                    <a:pt x="345" y="1117"/>
                  </a:cubicBezTo>
                  <a:cubicBezTo>
                    <a:pt x="343" y="1115"/>
                    <a:pt x="343" y="1115"/>
                    <a:pt x="343" y="1115"/>
                  </a:cubicBezTo>
                  <a:cubicBezTo>
                    <a:pt x="340" y="1114"/>
                    <a:pt x="340" y="1114"/>
                    <a:pt x="340" y="1114"/>
                  </a:cubicBezTo>
                  <a:cubicBezTo>
                    <a:pt x="339" y="1114"/>
                    <a:pt x="339" y="1114"/>
                    <a:pt x="339" y="1114"/>
                  </a:cubicBezTo>
                  <a:cubicBezTo>
                    <a:pt x="334" y="1115"/>
                    <a:pt x="334" y="1115"/>
                    <a:pt x="334" y="1115"/>
                  </a:cubicBezTo>
                  <a:cubicBezTo>
                    <a:pt x="333" y="1116"/>
                    <a:pt x="333" y="1116"/>
                    <a:pt x="333" y="1116"/>
                  </a:cubicBezTo>
                  <a:cubicBezTo>
                    <a:pt x="333" y="1117"/>
                    <a:pt x="333" y="1117"/>
                    <a:pt x="333" y="1117"/>
                  </a:cubicBezTo>
                  <a:cubicBezTo>
                    <a:pt x="332" y="1117"/>
                    <a:pt x="332" y="1117"/>
                    <a:pt x="332" y="1117"/>
                  </a:cubicBezTo>
                  <a:cubicBezTo>
                    <a:pt x="330" y="1130"/>
                    <a:pt x="330" y="1130"/>
                    <a:pt x="330" y="1130"/>
                  </a:cubicBezTo>
                  <a:cubicBezTo>
                    <a:pt x="329" y="1135"/>
                    <a:pt x="329" y="1135"/>
                    <a:pt x="329" y="1135"/>
                  </a:cubicBezTo>
                  <a:cubicBezTo>
                    <a:pt x="330" y="1138"/>
                    <a:pt x="330" y="1138"/>
                    <a:pt x="330" y="1138"/>
                  </a:cubicBezTo>
                  <a:cubicBezTo>
                    <a:pt x="330" y="1139"/>
                    <a:pt x="330" y="1139"/>
                    <a:pt x="330" y="1139"/>
                  </a:cubicBezTo>
                  <a:cubicBezTo>
                    <a:pt x="331" y="1142"/>
                    <a:pt x="331" y="1142"/>
                    <a:pt x="331" y="1142"/>
                  </a:cubicBezTo>
                  <a:cubicBezTo>
                    <a:pt x="335" y="1150"/>
                    <a:pt x="335" y="1150"/>
                    <a:pt x="335" y="1150"/>
                  </a:cubicBezTo>
                  <a:cubicBezTo>
                    <a:pt x="335" y="1152"/>
                    <a:pt x="335" y="1152"/>
                    <a:pt x="335" y="1152"/>
                  </a:cubicBezTo>
                  <a:cubicBezTo>
                    <a:pt x="336" y="1153"/>
                    <a:pt x="336" y="1153"/>
                    <a:pt x="336" y="1153"/>
                  </a:cubicBezTo>
                  <a:cubicBezTo>
                    <a:pt x="338" y="1157"/>
                    <a:pt x="338" y="1157"/>
                    <a:pt x="338" y="1157"/>
                  </a:cubicBezTo>
                  <a:cubicBezTo>
                    <a:pt x="341" y="1162"/>
                    <a:pt x="341" y="1162"/>
                    <a:pt x="341" y="1162"/>
                  </a:cubicBezTo>
                  <a:cubicBezTo>
                    <a:pt x="349" y="1168"/>
                    <a:pt x="349" y="1168"/>
                    <a:pt x="349" y="1168"/>
                  </a:cubicBezTo>
                  <a:cubicBezTo>
                    <a:pt x="362" y="1186"/>
                    <a:pt x="362" y="1186"/>
                    <a:pt x="362" y="1186"/>
                  </a:cubicBezTo>
                  <a:cubicBezTo>
                    <a:pt x="362" y="1195"/>
                    <a:pt x="362" y="1195"/>
                    <a:pt x="362" y="1195"/>
                  </a:cubicBezTo>
                  <a:cubicBezTo>
                    <a:pt x="362" y="1197"/>
                    <a:pt x="362" y="1197"/>
                    <a:pt x="362" y="1197"/>
                  </a:cubicBezTo>
                  <a:cubicBezTo>
                    <a:pt x="362" y="1198"/>
                    <a:pt x="362" y="1198"/>
                    <a:pt x="362" y="1198"/>
                  </a:cubicBezTo>
                  <a:cubicBezTo>
                    <a:pt x="364" y="1203"/>
                    <a:pt x="364" y="1203"/>
                    <a:pt x="364" y="1203"/>
                  </a:cubicBezTo>
                  <a:cubicBezTo>
                    <a:pt x="365" y="1205"/>
                    <a:pt x="365" y="1205"/>
                    <a:pt x="365" y="1205"/>
                  </a:cubicBezTo>
                  <a:cubicBezTo>
                    <a:pt x="368" y="1207"/>
                    <a:pt x="368" y="1207"/>
                    <a:pt x="368" y="1207"/>
                  </a:cubicBezTo>
                  <a:cubicBezTo>
                    <a:pt x="376" y="1211"/>
                    <a:pt x="376" y="1211"/>
                    <a:pt x="376" y="1211"/>
                  </a:cubicBezTo>
                  <a:cubicBezTo>
                    <a:pt x="377" y="1211"/>
                    <a:pt x="377" y="1211"/>
                    <a:pt x="377" y="1211"/>
                  </a:cubicBezTo>
                  <a:cubicBezTo>
                    <a:pt x="377" y="1211"/>
                    <a:pt x="377" y="1211"/>
                    <a:pt x="377" y="1211"/>
                  </a:cubicBezTo>
                  <a:cubicBezTo>
                    <a:pt x="378" y="1210"/>
                    <a:pt x="378" y="1210"/>
                    <a:pt x="378" y="1210"/>
                  </a:cubicBezTo>
                  <a:cubicBezTo>
                    <a:pt x="378" y="1209"/>
                    <a:pt x="378" y="1209"/>
                    <a:pt x="378" y="1209"/>
                  </a:cubicBezTo>
                  <a:cubicBezTo>
                    <a:pt x="377" y="1198"/>
                    <a:pt x="377" y="1198"/>
                    <a:pt x="377" y="1198"/>
                  </a:cubicBezTo>
                  <a:cubicBezTo>
                    <a:pt x="376" y="1197"/>
                    <a:pt x="376" y="1197"/>
                    <a:pt x="376" y="1197"/>
                  </a:cubicBezTo>
                  <a:cubicBezTo>
                    <a:pt x="376" y="1195"/>
                    <a:pt x="376" y="1195"/>
                    <a:pt x="376" y="1195"/>
                  </a:cubicBezTo>
                  <a:cubicBezTo>
                    <a:pt x="375" y="1195"/>
                    <a:pt x="375" y="1195"/>
                    <a:pt x="375" y="1195"/>
                  </a:cubicBezTo>
                  <a:cubicBezTo>
                    <a:pt x="373" y="1194"/>
                    <a:pt x="373" y="1194"/>
                    <a:pt x="373" y="1194"/>
                  </a:cubicBezTo>
                  <a:cubicBezTo>
                    <a:pt x="371" y="1193"/>
                    <a:pt x="371" y="1193"/>
                    <a:pt x="371" y="1193"/>
                  </a:cubicBezTo>
                  <a:cubicBezTo>
                    <a:pt x="361" y="1168"/>
                    <a:pt x="361" y="1168"/>
                    <a:pt x="361" y="1168"/>
                  </a:cubicBezTo>
                  <a:cubicBezTo>
                    <a:pt x="361" y="1167"/>
                    <a:pt x="361" y="1167"/>
                    <a:pt x="361" y="1167"/>
                  </a:cubicBezTo>
                  <a:cubicBezTo>
                    <a:pt x="363" y="1164"/>
                    <a:pt x="363" y="1164"/>
                    <a:pt x="363" y="1164"/>
                  </a:cubicBezTo>
                  <a:cubicBezTo>
                    <a:pt x="368" y="1159"/>
                    <a:pt x="368" y="1159"/>
                    <a:pt x="368" y="1159"/>
                  </a:cubicBezTo>
                  <a:cubicBezTo>
                    <a:pt x="370" y="1158"/>
                    <a:pt x="370" y="1158"/>
                    <a:pt x="370" y="1158"/>
                  </a:cubicBezTo>
                  <a:cubicBezTo>
                    <a:pt x="381" y="1152"/>
                    <a:pt x="381" y="1152"/>
                    <a:pt x="381" y="1152"/>
                  </a:cubicBezTo>
                  <a:cubicBezTo>
                    <a:pt x="383" y="1151"/>
                    <a:pt x="383" y="1151"/>
                    <a:pt x="383" y="1151"/>
                  </a:cubicBezTo>
                  <a:cubicBezTo>
                    <a:pt x="384" y="1151"/>
                    <a:pt x="384" y="1151"/>
                    <a:pt x="384" y="1151"/>
                  </a:cubicBezTo>
                  <a:cubicBezTo>
                    <a:pt x="385" y="1152"/>
                    <a:pt x="385" y="1152"/>
                    <a:pt x="385" y="1152"/>
                  </a:cubicBezTo>
                  <a:cubicBezTo>
                    <a:pt x="401" y="1164"/>
                    <a:pt x="401" y="1164"/>
                    <a:pt x="401" y="1164"/>
                  </a:cubicBezTo>
                  <a:cubicBezTo>
                    <a:pt x="421" y="1182"/>
                    <a:pt x="421" y="1182"/>
                    <a:pt x="421" y="1182"/>
                  </a:cubicBezTo>
                  <a:cubicBezTo>
                    <a:pt x="422" y="1183"/>
                    <a:pt x="422" y="1183"/>
                    <a:pt x="422" y="1183"/>
                  </a:cubicBezTo>
                  <a:cubicBezTo>
                    <a:pt x="425" y="1187"/>
                    <a:pt x="425" y="1187"/>
                    <a:pt x="425" y="1187"/>
                  </a:cubicBezTo>
                  <a:cubicBezTo>
                    <a:pt x="429" y="1192"/>
                    <a:pt x="429" y="1192"/>
                    <a:pt x="429" y="1192"/>
                  </a:cubicBezTo>
                  <a:cubicBezTo>
                    <a:pt x="446" y="1198"/>
                    <a:pt x="446" y="1198"/>
                    <a:pt x="446" y="1198"/>
                  </a:cubicBezTo>
                  <a:cubicBezTo>
                    <a:pt x="447" y="1198"/>
                    <a:pt x="447" y="1198"/>
                    <a:pt x="447" y="1198"/>
                  </a:cubicBezTo>
                  <a:cubicBezTo>
                    <a:pt x="448" y="1198"/>
                    <a:pt x="448" y="1198"/>
                    <a:pt x="448" y="1198"/>
                  </a:cubicBezTo>
                  <a:cubicBezTo>
                    <a:pt x="449" y="1197"/>
                    <a:pt x="449" y="1197"/>
                    <a:pt x="449" y="1197"/>
                  </a:cubicBezTo>
                  <a:cubicBezTo>
                    <a:pt x="451" y="1194"/>
                    <a:pt x="451" y="1194"/>
                    <a:pt x="451" y="1194"/>
                  </a:cubicBezTo>
                  <a:cubicBezTo>
                    <a:pt x="452" y="1193"/>
                    <a:pt x="452" y="1193"/>
                    <a:pt x="452" y="1193"/>
                  </a:cubicBezTo>
                  <a:cubicBezTo>
                    <a:pt x="453" y="1190"/>
                    <a:pt x="453" y="1190"/>
                    <a:pt x="453" y="1190"/>
                  </a:cubicBezTo>
                  <a:cubicBezTo>
                    <a:pt x="453" y="1169"/>
                    <a:pt x="453" y="1169"/>
                    <a:pt x="453" y="1169"/>
                  </a:cubicBezTo>
                  <a:cubicBezTo>
                    <a:pt x="453" y="1168"/>
                    <a:pt x="453" y="1168"/>
                    <a:pt x="453" y="1168"/>
                  </a:cubicBezTo>
                  <a:cubicBezTo>
                    <a:pt x="453" y="1167"/>
                    <a:pt x="453" y="1167"/>
                    <a:pt x="453" y="1167"/>
                  </a:cubicBezTo>
                  <a:cubicBezTo>
                    <a:pt x="452" y="1166"/>
                    <a:pt x="452" y="1166"/>
                    <a:pt x="452" y="1166"/>
                  </a:cubicBezTo>
                  <a:cubicBezTo>
                    <a:pt x="445" y="1161"/>
                    <a:pt x="445" y="1161"/>
                    <a:pt x="445" y="1161"/>
                  </a:cubicBezTo>
                  <a:cubicBezTo>
                    <a:pt x="443" y="1160"/>
                    <a:pt x="443" y="1160"/>
                    <a:pt x="443" y="1160"/>
                  </a:cubicBezTo>
                  <a:cubicBezTo>
                    <a:pt x="442" y="1159"/>
                    <a:pt x="442" y="1159"/>
                    <a:pt x="442" y="1159"/>
                  </a:cubicBezTo>
                  <a:cubicBezTo>
                    <a:pt x="442" y="1159"/>
                    <a:pt x="442" y="1159"/>
                    <a:pt x="442" y="1159"/>
                  </a:cubicBezTo>
                  <a:cubicBezTo>
                    <a:pt x="440" y="1151"/>
                    <a:pt x="440" y="1151"/>
                    <a:pt x="440" y="1151"/>
                  </a:cubicBezTo>
                  <a:cubicBezTo>
                    <a:pt x="440" y="1150"/>
                    <a:pt x="440" y="1150"/>
                    <a:pt x="440" y="1150"/>
                  </a:cubicBezTo>
                  <a:cubicBezTo>
                    <a:pt x="440" y="1148"/>
                    <a:pt x="440" y="1148"/>
                    <a:pt x="440" y="1148"/>
                  </a:cubicBezTo>
                  <a:cubicBezTo>
                    <a:pt x="441" y="1148"/>
                    <a:pt x="441" y="1148"/>
                    <a:pt x="441" y="1148"/>
                  </a:cubicBezTo>
                  <a:cubicBezTo>
                    <a:pt x="444" y="1144"/>
                    <a:pt x="444" y="1144"/>
                    <a:pt x="444" y="1144"/>
                  </a:cubicBezTo>
                  <a:cubicBezTo>
                    <a:pt x="445" y="1143"/>
                    <a:pt x="445" y="1143"/>
                    <a:pt x="445" y="1143"/>
                  </a:cubicBezTo>
                  <a:cubicBezTo>
                    <a:pt x="464" y="1158"/>
                    <a:pt x="464" y="1158"/>
                    <a:pt x="464" y="1158"/>
                  </a:cubicBezTo>
                  <a:cubicBezTo>
                    <a:pt x="477" y="1169"/>
                    <a:pt x="477" y="1169"/>
                    <a:pt x="477" y="1169"/>
                  </a:cubicBezTo>
                  <a:cubicBezTo>
                    <a:pt x="482" y="1173"/>
                    <a:pt x="482" y="1173"/>
                    <a:pt x="482" y="1173"/>
                  </a:cubicBezTo>
                  <a:cubicBezTo>
                    <a:pt x="496" y="1175"/>
                    <a:pt x="496" y="1175"/>
                    <a:pt x="496" y="1175"/>
                  </a:cubicBezTo>
                  <a:cubicBezTo>
                    <a:pt x="505" y="1175"/>
                    <a:pt x="505" y="1175"/>
                    <a:pt x="505" y="1175"/>
                  </a:cubicBezTo>
                  <a:cubicBezTo>
                    <a:pt x="508" y="1175"/>
                    <a:pt x="508" y="1175"/>
                    <a:pt x="508" y="1175"/>
                  </a:cubicBezTo>
                  <a:cubicBezTo>
                    <a:pt x="509" y="1174"/>
                    <a:pt x="509" y="1174"/>
                    <a:pt x="509" y="1174"/>
                  </a:cubicBezTo>
                  <a:cubicBezTo>
                    <a:pt x="522" y="1164"/>
                    <a:pt x="522" y="1164"/>
                    <a:pt x="522" y="1164"/>
                  </a:cubicBezTo>
                  <a:cubicBezTo>
                    <a:pt x="539" y="1151"/>
                    <a:pt x="539" y="1151"/>
                    <a:pt x="539" y="1151"/>
                  </a:cubicBezTo>
                  <a:cubicBezTo>
                    <a:pt x="558" y="1146"/>
                    <a:pt x="558" y="1146"/>
                    <a:pt x="558" y="1146"/>
                  </a:cubicBezTo>
                  <a:cubicBezTo>
                    <a:pt x="563" y="1131"/>
                    <a:pt x="563" y="1131"/>
                    <a:pt x="563" y="1131"/>
                  </a:cubicBezTo>
                  <a:cubicBezTo>
                    <a:pt x="567" y="1118"/>
                    <a:pt x="567" y="1118"/>
                    <a:pt x="567" y="1118"/>
                  </a:cubicBezTo>
                  <a:cubicBezTo>
                    <a:pt x="583" y="1117"/>
                    <a:pt x="583" y="1117"/>
                    <a:pt x="583" y="1117"/>
                  </a:cubicBezTo>
                  <a:cubicBezTo>
                    <a:pt x="584" y="1117"/>
                    <a:pt x="584" y="1117"/>
                    <a:pt x="584" y="1117"/>
                  </a:cubicBezTo>
                  <a:cubicBezTo>
                    <a:pt x="586" y="1118"/>
                    <a:pt x="586" y="1118"/>
                    <a:pt x="586" y="1118"/>
                  </a:cubicBezTo>
                  <a:cubicBezTo>
                    <a:pt x="588" y="1119"/>
                    <a:pt x="588" y="1119"/>
                    <a:pt x="588" y="1119"/>
                  </a:cubicBezTo>
                  <a:cubicBezTo>
                    <a:pt x="598" y="1121"/>
                    <a:pt x="598" y="1121"/>
                    <a:pt x="598" y="1121"/>
                  </a:cubicBezTo>
                  <a:cubicBezTo>
                    <a:pt x="612" y="1123"/>
                    <a:pt x="612" y="1123"/>
                    <a:pt x="612" y="1123"/>
                  </a:cubicBezTo>
                  <a:cubicBezTo>
                    <a:pt x="627" y="1123"/>
                    <a:pt x="627" y="1123"/>
                    <a:pt x="627" y="1123"/>
                  </a:cubicBezTo>
                  <a:cubicBezTo>
                    <a:pt x="629" y="1122"/>
                    <a:pt x="629" y="1122"/>
                    <a:pt x="629" y="1122"/>
                  </a:cubicBezTo>
                  <a:cubicBezTo>
                    <a:pt x="633" y="1120"/>
                    <a:pt x="633" y="1120"/>
                    <a:pt x="633" y="1120"/>
                  </a:cubicBezTo>
                  <a:cubicBezTo>
                    <a:pt x="642" y="1116"/>
                    <a:pt x="642" y="1116"/>
                    <a:pt x="642" y="1116"/>
                  </a:cubicBezTo>
                  <a:cubicBezTo>
                    <a:pt x="645" y="1116"/>
                    <a:pt x="645" y="1116"/>
                    <a:pt x="645" y="1116"/>
                  </a:cubicBezTo>
                  <a:cubicBezTo>
                    <a:pt x="645" y="1117"/>
                    <a:pt x="645" y="1117"/>
                    <a:pt x="645" y="1117"/>
                  </a:cubicBezTo>
                  <a:cubicBezTo>
                    <a:pt x="646" y="1118"/>
                    <a:pt x="646" y="1118"/>
                    <a:pt x="646" y="1118"/>
                  </a:cubicBezTo>
                  <a:cubicBezTo>
                    <a:pt x="646" y="1119"/>
                    <a:pt x="646" y="1119"/>
                    <a:pt x="646" y="1119"/>
                  </a:cubicBezTo>
                  <a:cubicBezTo>
                    <a:pt x="648" y="1118"/>
                    <a:pt x="648" y="1118"/>
                    <a:pt x="648" y="1118"/>
                  </a:cubicBezTo>
                  <a:cubicBezTo>
                    <a:pt x="649" y="1118"/>
                    <a:pt x="649" y="1117"/>
                    <a:pt x="650" y="1117"/>
                  </a:cubicBezTo>
                  <a:cubicBezTo>
                    <a:pt x="650" y="1116"/>
                    <a:pt x="650" y="1116"/>
                    <a:pt x="650" y="1115"/>
                  </a:cubicBezTo>
                  <a:cubicBezTo>
                    <a:pt x="649" y="1115"/>
                    <a:pt x="649" y="1114"/>
                    <a:pt x="650" y="1112"/>
                  </a:cubicBezTo>
                  <a:cubicBezTo>
                    <a:pt x="648" y="1110"/>
                    <a:pt x="649" y="1109"/>
                    <a:pt x="651" y="1108"/>
                  </a:cubicBezTo>
                  <a:cubicBezTo>
                    <a:pt x="652" y="1107"/>
                    <a:pt x="656" y="1105"/>
                    <a:pt x="656" y="1105"/>
                  </a:cubicBezTo>
                  <a:cubicBezTo>
                    <a:pt x="656" y="1105"/>
                    <a:pt x="656" y="1105"/>
                    <a:pt x="657" y="1105"/>
                  </a:cubicBezTo>
                  <a:cubicBezTo>
                    <a:pt x="665" y="1105"/>
                    <a:pt x="665" y="1105"/>
                    <a:pt x="665" y="1105"/>
                  </a:cubicBezTo>
                  <a:cubicBezTo>
                    <a:pt x="665" y="1105"/>
                    <a:pt x="666" y="1105"/>
                    <a:pt x="666" y="1106"/>
                  </a:cubicBezTo>
                  <a:cubicBezTo>
                    <a:pt x="667" y="1105"/>
                    <a:pt x="667" y="1104"/>
                    <a:pt x="668" y="1103"/>
                  </a:cubicBezTo>
                  <a:cubicBezTo>
                    <a:pt x="668" y="1103"/>
                    <a:pt x="668" y="1103"/>
                    <a:pt x="668" y="1103"/>
                  </a:cubicBezTo>
                  <a:cubicBezTo>
                    <a:pt x="668" y="1103"/>
                    <a:pt x="668" y="1102"/>
                    <a:pt x="669" y="1102"/>
                  </a:cubicBezTo>
                  <a:cubicBezTo>
                    <a:pt x="672" y="1100"/>
                    <a:pt x="672" y="1100"/>
                    <a:pt x="672" y="1100"/>
                  </a:cubicBezTo>
                  <a:cubicBezTo>
                    <a:pt x="675" y="1098"/>
                    <a:pt x="675" y="1098"/>
                    <a:pt x="675" y="1098"/>
                  </a:cubicBezTo>
                  <a:cubicBezTo>
                    <a:pt x="675" y="1098"/>
                    <a:pt x="676" y="1098"/>
                    <a:pt x="676" y="1097"/>
                  </a:cubicBezTo>
                  <a:cubicBezTo>
                    <a:pt x="677" y="1096"/>
                    <a:pt x="677" y="1095"/>
                    <a:pt x="677" y="1095"/>
                  </a:cubicBezTo>
                  <a:cubicBezTo>
                    <a:pt x="678" y="1094"/>
                    <a:pt x="679" y="1092"/>
                    <a:pt x="681" y="1092"/>
                  </a:cubicBezTo>
                  <a:cubicBezTo>
                    <a:pt x="681" y="1091"/>
                    <a:pt x="682" y="1091"/>
                    <a:pt x="682" y="1091"/>
                  </a:cubicBezTo>
                  <a:cubicBezTo>
                    <a:pt x="681" y="1090"/>
                    <a:pt x="681" y="1090"/>
                    <a:pt x="681" y="1090"/>
                  </a:cubicBezTo>
                  <a:cubicBezTo>
                    <a:pt x="685" y="1088"/>
                    <a:pt x="685" y="1088"/>
                    <a:pt x="685" y="1088"/>
                  </a:cubicBezTo>
                  <a:cubicBezTo>
                    <a:pt x="685" y="1088"/>
                    <a:pt x="685" y="1088"/>
                    <a:pt x="686" y="1089"/>
                  </a:cubicBezTo>
                  <a:cubicBezTo>
                    <a:pt x="686" y="1089"/>
                    <a:pt x="686" y="1089"/>
                    <a:pt x="686" y="1088"/>
                  </a:cubicBezTo>
                  <a:cubicBezTo>
                    <a:pt x="687" y="1088"/>
                    <a:pt x="687" y="1088"/>
                    <a:pt x="688" y="1088"/>
                  </a:cubicBezTo>
                  <a:cubicBezTo>
                    <a:pt x="689" y="1087"/>
                    <a:pt x="689" y="1087"/>
                    <a:pt x="689" y="1087"/>
                  </a:cubicBezTo>
                  <a:cubicBezTo>
                    <a:pt x="689" y="1086"/>
                    <a:pt x="690" y="1086"/>
                    <a:pt x="691" y="1086"/>
                  </a:cubicBezTo>
                  <a:cubicBezTo>
                    <a:pt x="691" y="1085"/>
                    <a:pt x="691" y="1085"/>
                    <a:pt x="691" y="1085"/>
                  </a:cubicBezTo>
                  <a:cubicBezTo>
                    <a:pt x="691" y="1083"/>
                    <a:pt x="691" y="1083"/>
                    <a:pt x="691" y="1083"/>
                  </a:cubicBezTo>
                  <a:cubicBezTo>
                    <a:pt x="692" y="1082"/>
                    <a:pt x="693" y="1081"/>
                    <a:pt x="695" y="1081"/>
                  </a:cubicBezTo>
                  <a:cubicBezTo>
                    <a:pt x="701" y="1078"/>
                    <a:pt x="702" y="1078"/>
                    <a:pt x="702" y="1078"/>
                  </a:cubicBezTo>
                  <a:cubicBezTo>
                    <a:pt x="702" y="1077"/>
                    <a:pt x="703" y="1077"/>
                    <a:pt x="703" y="1077"/>
                  </a:cubicBezTo>
                  <a:cubicBezTo>
                    <a:pt x="703" y="1077"/>
                    <a:pt x="703" y="1077"/>
                    <a:pt x="703" y="1077"/>
                  </a:cubicBezTo>
                  <a:cubicBezTo>
                    <a:pt x="703" y="1073"/>
                    <a:pt x="703" y="1073"/>
                    <a:pt x="703" y="1073"/>
                  </a:cubicBezTo>
                  <a:cubicBezTo>
                    <a:pt x="703" y="1072"/>
                    <a:pt x="703" y="1072"/>
                    <a:pt x="703" y="1072"/>
                  </a:cubicBezTo>
                  <a:cubicBezTo>
                    <a:pt x="702" y="1071"/>
                    <a:pt x="702" y="1070"/>
                    <a:pt x="703" y="1068"/>
                  </a:cubicBezTo>
                  <a:cubicBezTo>
                    <a:pt x="703" y="1066"/>
                    <a:pt x="703" y="1065"/>
                    <a:pt x="703" y="1065"/>
                  </a:cubicBezTo>
                  <a:cubicBezTo>
                    <a:pt x="703" y="1065"/>
                    <a:pt x="703" y="1065"/>
                    <a:pt x="703" y="1064"/>
                  </a:cubicBezTo>
                  <a:cubicBezTo>
                    <a:pt x="703" y="1063"/>
                    <a:pt x="703" y="1063"/>
                    <a:pt x="703" y="1063"/>
                  </a:cubicBezTo>
                  <a:cubicBezTo>
                    <a:pt x="703" y="1062"/>
                    <a:pt x="703" y="1062"/>
                    <a:pt x="703" y="1062"/>
                  </a:cubicBezTo>
                  <a:cubicBezTo>
                    <a:pt x="703" y="1061"/>
                    <a:pt x="705" y="1059"/>
                    <a:pt x="708" y="1059"/>
                  </a:cubicBezTo>
                  <a:cubicBezTo>
                    <a:pt x="708" y="1059"/>
                    <a:pt x="708" y="1059"/>
                    <a:pt x="709" y="1059"/>
                  </a:cubicBezTo>
                  <a:cubicBezTo>
                    <a:pt x="709" y="1059"/>
                    <a:pt x="709" y="1058"/>
                    <a:pt x="710" y="1058"/>
                  </a:cubicBezTo>
                  <a:cubicBezTo>
                    <a:pt x="710" y="1058"/>
                    <a:pt x="710" y="1058"/>
                    <a:pt x="710" y="1057"/>
                  </a:cubicBezTo>
                  <a:cubicBezTo>
                    <a:pt x="710" y="1055"/>
                    <a:pt x="710" y="1054"/>
                    <a:pt x="709" y="1054"/>
                  </a:cubicBezTo>
                  <a:cubicBezTo>
                    <a:pt x="709" y="1053"/>
                    <a:pt x="708" y="1051"/>
                    <a:pt x="711" y="1049"/>
                  </a:cubicBezTo>
                  <a:cubicBezTo>
                    <a:pt x="712" y="1048"/>
                    <a:pt x="714" y="1047"/>
                    <a:pt x="716" y="1046"/>
                  </a:cubicBezTo>
                  <a:cubicBezTo>
                    <a:pt x="717" y="1045"/>
                    <a:pt x="718" y="1045"/>
                    <a:pt x="718" y="1045"/>
                  </a:cubicBezTo>
                  <a:cubicBezTo>
                    <a:pt x="719" y="1044"/>
                    <a:pt x="719" y="1044"/>
                    <a:pt x="720" y="1043"/>
                  </a:cubicBezTo>
                  <a:cubicBezTo>
                    <a:pt x="720" y="1043"/>
                    <a:pt x="721" y="1043"/>
                    <a:pt x="721" y="1042"/>
                  </a:cubicBezTo>
                  <a:cubicBezTo>
                    <a:pt x="722" y="1038"/>
                    <a:pt x="722" y="1038"/>
                    <a:pt x="722" y="1038"/>
                  </a:cubicBezTo>
                  <a:cubicBezTo>
                    <a:pt x="722" y="1038"/>
                    <a:pt x="722" y="1038"/>
                    <a:pt x="722" y="1038"/>
                  </a:cubicBezTo>
                  <a:cubicBezTo>
                    <a:pt x="723" y="1035"/>
                    <a:pt x="723" y="1035"/>
                    <a:pt x="723" y="1035"/>
                  </a:cubicBezTo>
                  <a:cubicBezTo>
                    <a:pt x="726" y="1028"/>
                    <a:pt x="726" y="1028"/>
                    <a:pt x="726" y="1028"/>
                  </a:cubicBezTo>
                  <a:cubicBezTo>
                    <a:pt x="727" y="1027"/>
                    <a:pt x="727" y="1027"/>
                    <a:pt x="728" y="1027"/>
                  </a:cubicBezTo>
                  <a:cubicBezTo>
                    <a:pt x="729" y="1027"/>
                    <a:pt x="729" y="1027"/>
                    <a:pt x="729" y="1027"/>
                  </a:cubicBezTo>
                  <a:cubicBezTo>
                    <a:pt x="731" y="1025"/>
                    <a:pt x="732" y="1024"/>
                    <a:pt x="733" y="1023"/>
                  </a:cubicBezTo>
                  <a:cubicBezTo>
                    <a:pt x="734" y="1023"/>
                    <a:pt x="734" y="1023"/>
                    <a:pt x="735" y="1022"/>
                  </a:cubicBezTo>
                  <a:cubicBezTo>
                    <a:pt x="736" y="1021"/>
                    <a:pt x="739" y="1020"/>
                    <a:pt x="739" y="1020"/>
                  </a:cubicBezTo>
                  <a:cubicBezTo>
                    <a:pt x="740" y="1020"/>
                    <a:pt x="740" y="1020"/>
                    <a:pt x="740" y="1020"/>
                  </a:cubicBezTo>
                  <a:cubicBezTo>
                    <a:pt x="746" y="1020"/>
                    <a:pt x="746" y="1020"/>
                    <a:pt x="746" y="1020"/>
                  </a:cubicBezTo>
                  <a:cubicBezTo>
                    <a:pt x="747" y="1020"/>
                    <a:pt x="747" y="1020"/>
                    <a:pt x="749" y="1020"/>
                  </a:cubicBezTo>
                  <a:cubicBezTo>
                    <a:pt x="750" y="1020"/>
                    <a:pt x="750" y="1020"/>
                    <a:pt x="750" y="1020"/>
                  </a:cubicBezTo>
                  <a:cubicBezTo>
                    <a:pt x="751" y="1020"/>
                    <a:pt x="751" y="1020"/>
                    <a:pt x="752" y="1020"/>
                  </a:cubicBezTo>
                  <a:cubicBezTo>
                    <a:pt x="753" y="1020"/>
                    <a:pt x="753" y="1020"/>
                    <a:pt x="753" y="1020"/>
                  </a:cubicBezTo>
                  <a:cubicBezTo>
                    <a:pt x="753" y="1020"/>
                    <a:pt x="753" y="1020"/>
                    <a:pt x="753" y="1020"/>
                  </a:cubicBezTo>
                  <a:cubicBezTo>
                    <a:pt x="753" y="1019"/>
                    <a:pt x="753" y="1018"/>
                    <a:pt x="754" y="1017"/>
                  </a:cubicBezTo>
                  <a:cubicBezTo>
                    <a:pt x="754" y="1016"/>
                    <a:pt x="754" y="1016"/>
                    <a:pt x="754" y="1016"/>
                  </a:cubicBezTo>
                  <a:cubicBezTo>
                    <a:pt x="754" y="1015"/>
                    <a:pt x="754" y="1015"/>
                    <a:pt x="754" y="1015"/>
                  </a:cubicBezTo>
                  <a:cubicBezTo>
                    <a:pt x="754" y="1015"/>
                    <a:pt x="754" y="1015"/>
                    <a:pt x="755" y="1015"/>
                  </a:cubicBezTo>
                  <a:cubicBezTo>
                    <a:pt x="755" y="1014"/>
                    <a:pt x="754" y="1014"/>
                    <a:pt x="754" y="1014"/>
                  </a:cubicBezTo>
                  <a:cubicBezTo>
                    <a:pt x="754" y="1013"/>
                    <a:pt x="755" y="1013"/>
                    <a:pt x="756" y="1012"/>
                  </a:cubicBezTo>
                  <a:cubicBezTo>
                    <a:pt x="756" y="1012"/>
                    <a:pt x="756" y="1012"/>
                    <a:pt x="757" y="1011"/>
                  </a:cubicBezTo>
                  <a:cubicBezTo>
                    <a:pt x="758" y="1010"/>
                    <a:pt x="759" y="1009"/>
                    <a:pt x="759" y="1009"/>
                  </a:cubicBezTo>
                  <a:cubicBezTo>
                    <a:pt x="761" y="1007"/>
                    <a:pt x="762" y="1006"/>
                    <a:pt x="765" y="1006"/>
                  </a:cubicBezTo>
                  <a:cubicBezTo>
                    <a:pt x="766" y="1006"/>
                    <a:pt x="767" y="1006"/>
                    <a:pt x="768" y="1007"/>
                  </a:cubicBezTo>
                  <a:cubicBezTo>
                    <a:pt x="768" y="1007"/>
                    <a:pt x="768" y="1007"/>
                    <a:pt x="768" y="1007"/>
                  </a:cubicBezTo>
                  <a:cubicBezTo>
                    <a:pt x="768" y="1006"/>
                    <a:pt x="768" y="1006"/>
                    <a:pt x="768" y="1006"/>
                  </a:cubicBezTo>
                  <a:cubicBezTo>
                    <a:pt x="768" y="1006"/>
                    <a:pt x="768" y="1006"/>
                    <a:pt x="768" y="1006"/>
                  </a:cubicBezTo>
                  <a:cubicBezTo>
                    <a:pt x="768" y="1006"/>
                    <a:pt x="769" y="1005"/>
                    <a:pt x="771" y="1004"/>
                  </a:cubicBezTo>
                  <a:cubicBezTo>
                    <a:pt x="772" y="1003"/>
                    <a:pt x="773" y="1002"/>
                    <a:pt x="773" y="1002"/>
                  </a:cubicBezTo>
                  <a:cubicBezTo>
                    <a:pt x="773" y="1002"/>
                    <a:pt x="773" y="1002"/>
                    <a:pt x="774" y="1002"/>
                  </a:cubicBezTo>
                  <a:cubicBezTo>
                    <a:pt x="775" y="1000"/>
                    <a:pt x="775" y="1000"/>
                    <a:pt x="775" y="1000"/>
                  </a:cubicBezTo>
                  <a:cubicBezTo>
                    <a:pt x="775" y="999"/>
                    <a:pt x="776" y="999"/>
                    <a:pt x="776" y="999"/>
                  </a:cubicBezTo>
                  <a:cubicBezTo>
                    <a:pt x="776" y="999"/>
                    <a:pt x="776" y="999"/>
                    <a:pt x="776" y="999"/>
                  </a:cubicBezTo>
                  <a:cubicBezTo>
                    <a:pt x="776" y="999"/>
                    <a:pt x="776" y="999"/>
                    <a:pt x="777" y="998"/>
                  </a:cubicBezTo>
                  <a:cubicBezTo>
                    <a:pt x="776" y="998"/>
                    <a:pt x="776" y="996"/>
                    <a:pt x="777" y="994"/>
                  </a:cubicBezTo>
                  <a:cubicBezTo>
                    <a:pt x="778" y="993"/>
                    <a:pt x="779" y="993"/>
                    <a:pt x="780" y="993"/>
                  </a:cubicBezTo>
                  <a:cubicBezTo>
                    <a:pt x="780" y="992"/>
                    <a:pt x="779" y="992"/>
                    <a:pt x="779" y="992"/>
                  </a:cubicBezTo>
                  <a:cubicBezTo>
                    <a:pt x="778" y="991"/>
                    <a:pt x="778" y="991"/>
                    <a:pt x="777" y="990"/>
                  </a:cubicBezTo>
                  <a:cubicBezTo>
                    <a:pt x="776" y="990"/>
                    <a:pt x="775" y="989"/>
                    <a:pt x="775" y="987"/>
                  </a:cubicBezTo>
                  <a:cubicBezTo>
                    <a:pt x="775" y="985"/>
                    <a:pt x="776" y="984"/>
                    <a:pt x="776" y="984"/>
                  </a:cubicBezTo>
                  <a:cubicBezTo>
                    <a:pt x="776" y="984"/>
                    <a:pt x="776" y="984"/>
                    <a:pt x="776" y="983"/>
                  </a:cubicBezTo>
                  <a:cubicBezTo>
                    <a:pt x="776" y="983"/>
                    <a:pt x="776" y="983"/>
                    <a:pt x="776" y="983"/>
                  </a:cubicBezTo>
                  <a:cubicBezTo>
                    <a:pt x="776" y="983"/>
                    <a:pt x="776" y="983"/>
                    <a:pt x="776" y="983"/>
                  </a:cubicBezTo>
                  <a:cubicBezTo>
                    <a:pt x="775" y="983"/>
                    <a:pt x="774" y="982"/>
                    <a:pt x="774" y="981"/>
                  </a:cubicBezTo>
                  <a:cubicBezTo>
                    <a:pt x="774" y="980"/>
                    <a:pt x="774" y="980"/>
                    <a:pt x="774" y="980"/>
                  </a:cubicBezTo>
                  <a:cubicBezTo>
                    <a:pt x="774" y="980"/>
                    <a:pt x="774" y="980"/>
                    <a:pt x="774" y="980"/>
                  </a:cubicBezTo>
                  <a:cubicBezTo>
                    <a:pt x="774" y="980"/>
                    <a:pt x="774" y="980"/>
                    <a:pt x="774" y="980"/>
                  </a:cubicBezTo>
                  <a:cubicBezTo>
                    <a:pt x="772" y="973"/>
                    <a:pt x="772" y="973"/>
                    <a:pt x="772" y="973"/>
                  </a:cubicBezTo>
                  <a:cubicBezTo>
                    <a:pt x="770" y="971"/>
                    <a:pt x="770" y="971"/>
                    <a:pt x="770" y="971"/>
                  </a:cubicBezTo>
                  <a:cubicBezTo>
                    <a:pt x="768" y="969"/>
                    <a:pt x="768" y="969"/>
                    <a:pt x="768" y="969"/>
                  </a:cubicBezTo>
                  <a:cubicBezTo>
                    <a:pt x="766" y="967"/>
                    <a:pt x="765" y="964"/>
                    <a:pt x="765" y="963"/>
                  </a:cubicBezTo>
                  <a:cubicBezTo>
                    <a:pt x="765" y="962"/>
                    <a:pt x="765" y="962"/>
                    <a:pt x="765" y="962"/>
                  </a:cubicBezTo>
                  <a:cubicBezTo>
                    <a:pt x="765" y="962"/>
                    <a:pt x="765" y="962"/>
                    <a:pt x="765" y="961"/>
                  </a:cubicBezTo>
                  <a:cubicBezTo>
                    <a:pt x="764" y="959"/>
                    <a:pt x="764" y="959"/>
                    <a:pt x="764" y="959"/>
                  </a:cubicBezTo>
                  <a:cubicBezTo>
                    <a:pt x="762" y="958"/>
                    <a:pt x="761" y="957"/>
                    <a:pt x="760" y="957"/>
                  </a:cubicBezTo>
                  <a:cubicBezTo>
                    <a:pt x="759" y="957"/>
                    <a:pt x="759" y="956"/>
                    <a:pt x="758" y="956"/>
                  </a:cubicBezTo>
                  <a:cubicBezTo>
                    <a:pt x="758" y="948"/>
                    <a:pt x="758" y="948"/>
                    <a:pt x="758" y="948"/>
                  </a:cubicBezTo>
                  <a:cubicBezTo>
                    <a:pt x="759" y="948"/>
                    <a:pt x="759" y="947"/>
                    <a:pt x="760" y="946"/>
                  </a:cubicBezTo>
                  <a:cubicBezTo>
                    <a:pt x="758" y="944"/>
                    <a:pt x="759" y="943"/>
                    <a:pt x="760" y="942"/>
                  </a:cubicBezTo>
                  <a:cubicBezTo>
                    <a:pt x="762" y="941"/>
                    <a:pt x="762" y="941"/>
                    <a:pt x="762" y="941"/>
                  </a:cubicBezTo>
                  <a:cubicBezTo>
                    <a:pt x="762" y="940"/>
                    <a:pt x="764" y="938"/>
                    <a:pt x="766" y="937"/>
                  </a:cubicBezTo>
                  <a:cubicBezTo>
                    <a:pt x="766" y="937"/>
                    <a:pt x="766" y="937"/>
                    <a:pt x="767" y="936"/>
                  </a:cubicBezTo>
                  <a:cubicBezTo>
                    <a:pt x="767" y="936"/>
                    <a:pt x="767" y="936"/>
                    <a:pt x="768" y="936"/>
                  </a:cubicBezTo>
                  <a:cubicBezTo>
                    <a:pt x="768" y="935"/>
                    <a:pt x="769" y="935"/>
                    <a:pt x="769" y="935"/>
                  </a:cubicBezTo>
                  <a:cubicBezTo>
                    <a:pt x="770" y="935"/>
                    <a:pt x="770" y="934"/>
                    <a:pt x="770" y="934"/>
                  </a:cubicBezTo>
                  <a:cubicBezTo>
                    <a:pt x="772" y="933"/>
                    <a:pt x="772" y="932"/>
                    <a:pt x="773" y="932"/>
                  </a:cubicBezTo>
                  <a:cubicBezTo>
                    <a:pt x="773" y="931"/>
                    <a:pt x="773" y="931"/>
                    <a:pt x="773" y="931"/>
                  </a:cubicBezTo>
                  <a:cubicBezTo>
                    <a:pt x="774" y="929"/>
                    <a:pt x="778" y="927"/>
                    <a:pt x="778" y="927"/>
                  </a:cubicBezTo>
                  <a:cubicBezTo>
                    <a:pt x="779" y="926"/>
                    <a:pt x="781" y="925"/>
                    <a:pt x="782" y="924"/>
                  </a:cubicBezTo>
                  <a:cubicBezTo>
                    <a:pt x="782" y="922"/>
                    <a:pt x="782" y="922"/>
                    <a:pt x="782" y="922"/>
                  </a:cubicBezTo>
                  <a:cubicBezTo>
                    <a:pt x="783" y="921"/>
                    <a:pt x="783" y="920"/>
                    <a:pt x="783" y="920"/>
                  </a:cubicBezTo>
                  <a:cubicBezTo>
                    <a:pt x="783" y="920"/>
                    <a:pt x="783" y="920"/>
                    <a:pt x="783" y="919"/>
                  </a:cubicBezTo>
                  <a:cubicBezTo>
                    <a:pt x="783" y="918"/>
                    <a:pt x="782" y="917"/>
                    <a:pt x="783" y="915"/>
                  </a:cubicBezTo>
                  <a:cubicBezTo>
                    <a:pt x="783" y="915"/>
                    <a:pt x="783" y="914"/>
                    <a:pt x="784" y="914"/>
                  </a:cubicBezTo>
                  <a:cubicBezTo>
                    <a:pt x="785" y="912"/>
                    <a:pt x="785" y="912"/>
                    <a:pt x="785" y="912"/>
                  </a:cubicBezTo>
                  <a:cubicBezTo>
                    <a:pt x="785" y="912"/>
                    <a:pt x="785" y="912"/>
                    <a:pt x="785" y="912"/>
                  </a:cubicBezTo>
                  <a:cubicBezTo>
                    <a:pt x="785" y="912"/>
                    <a:pt x="785" y="912"/>
                    <a:pt x="785" y="912"/>
                  </a:cubicBezTo>
                  <a:cubicBezTo>
                    <a:pt x="785" y="912"/>
                    <a:pt x="785" y="912"/>
                    <a:pt x="785" y="912"/>
                  </a:cubicBezTo>
                  <a:cubicBezTo>
                    <a:pt x="764" y="879"/>
                    <a:pt x="764" y="879"/>
                    <a:pt x="764" y="879"/>
                  </a:cubicBezTo>
                  <a:cubicBezTo>
                    <a:pt x="763" y="879"/>
                    <a:pt x="763" y="879"/>
                    <a:pt x="763" y="879"/>
                  </a:cubicBezTo>
                  <a:cubicBezTo>
                    <a:pt x="753" y="875"/>
                    <a:pt x="753" y="875"/>
                    <a:pt x="753" y="875"/>
                  </a:cubicBezTo>
                  <a:cubicBezTo>
                    <a:pt x="749" y="875"/>
                    <a:pt x="749" y="875"/>
                    <a:pt x="749" y="875"/>
                  </a:cubicBezTo>
                  <a:cubicBezTo>
                    <a:pt x="748" y="876"/>
                    <a:pt x="748" y="876"/>
                    <a:pt x="748" y="876"/>
                  </a:cubicBezTo>
                  <a:cubicBezTo>
                    <a:pt x="747" y="877"/>
                    <a:pt x="747" y="877"/>
                    <a:pt x="747" y="877"/>
                  </a:cubicBezTo>
                  <a:cubicBezTo>
                    <a:pt x="746" y="877"/>
                    <a:pt x="746" y="877"/>
                    <a:pt x="746" y="877"/>
                  </a:cubicBezTo>
                  <a:cubicBezTo>
                    <a:pt x="737" y="874"/>
                    <a:pt x="737" y="874"/>
                    <a:pt x="737" y="874"/>
                  </a:cubicBezTo>
                  <a:cubicBezTo>
                    <a:pt x="732" y="871"/>
                    <a:pt x="732" y="871"/>
                    <a:pt x="732" y="871"/>
                  </a:cubicBezTo>
                  <a:cubicBezTo>
                    <a:pt x="730" y="870"/>
                    <a:pt x="730" y="870"/>
                    <a:pt x="730" y="870"/>
                  </a:cubicBezTo>
                  <a:cubicBezTo>
                    <a:pt x="720" y="862"/>
                    <a:pt x="720" y="862"/>
                    <a:pt x="720" y="862"/>
                  </a:cubicBezTo>
                  <a:cubicBezTo>
                    <a:pt x="694" y="846"/>
                    <a:pt x="694" y="846"/>
                    <a:pt x="694" y="846"/>
                  </a:cubicBezTo>
                  <a:cubicBezTo>
                    <a:pt x="693" y="845"/>
                    <a:pt x="693" y="845"/>
                    <a:pt x="693" y="845"/>
                  </a:cubicBezTo>
                  <a:cubicBezTo>
                    <a:pt x="690" y="844"/>
                    <a:pt x="690" y="844"/>
                    <a:pt x="690" y="844"/>
                  </a:cubicBezTo>
                  <a:cubicBezTo>
                    <a:pt x="688" y="843"/>
                    <a:pt x="688" y="843"/>
                    <a:pt x="688" y="843"/>
                  </a:cubicBezTo>
                  <a:cubicBezTo>
                    <a:pt x="679" y="843"/>
                    <a:pt x="679" y="843"/>
                    <a:pt x="679" y="843"/>
                  </a:cubicBezTo>
                  <a:cubicBezTo>
                    <a:pt x="678" y="843"/>
                    <a:pt x="678" y="843"/>
                    <a:pt x="678" y="843"/>
                  </a:cubicBezTo>
                  <a:cubicBezTo>
                    <a:pt x="670" y="844"/>
                    <a:pt x="670" y="844"/>
                    <a:pt x="670" y="844"/>
                  </a:cubicBezTo>
                  <a:cubicBezTo>
                    <a:pt x="667" y="844"/>
                    <a:pt x="667" y="844"/>
                    <a:pt x="667" y="844"/>
                  </a:cubicBezTo>
                  <a:cubicBezTo>
                    <a:pt x="667" y="844"/>
                    <a:pt x="667" y="844"/>
                    <a:pt x="667" y="844"/>
                  </a:cubicBezTo>
                  <a:cubicBezTo>
                    <a:pt x="664" y="847"/>
                    <a:pt x="664" y="847"/>
                    <a:pt x="664" y="847"/>
                  </a:cubicBezTo>
                  <a:cubicBezTo>
                    <a:pt x="660" y="852"/>
                    <a:pt x="660" y="852"/>
                    <a:pt x="660" y="852"/>
                  </a:cubicBezTo>
                  <a:cubicBezTo>
                    <a:pt x="658" y="858"/>
                    <a:pt x="658" y="858"/>
                    <a:pt x="658" y="858"/>
                  </a:cubicBezTo>
                  <a:cubicBezTo>
                    <a:pt x="657" y="864"/>
                    <a:pt x="657" y="864"/>
                    <a:pt x="657" y="864"/>
                  </a:cubicBezTo>
                  <a:cubicBezTo>
                    <a:pt x="654" y="866"/>
                    <a:pt x="654" y="866"/>
                    <a:pt x="654" y="866"/>
                  </a:cubicBezTo>
                  <a:cubicBezTo>
                    <a:pt x="654" y="867"/>
                    <a:pt x="654" y="867"/>
                    <a:pt x="654" y="867"/>
                  </a:cubicBezTo>
                  <a:cubicBezTo>
                    <a:pt x="640" y="875"/>
                    <a:pt x="640" y="875"/>
                    <a:pt x="640" y="875"/>
                  </a:cubicBezTo>
                  <a:cubicBezTo>
                    <a:pt x="639" y="875"/>
                    <a:pt x="639" y="875"/>
                    <a:pt x="639" y="875"/>
                  </a:cubicBezTo>
                  <a:cubicBezTo>
                    <a:pt x="631" y="874"/>
                    <a:pt x="631" y="874"/>
                    <a:pt x="631" y="874"/>
                  </a:cubicBezTo>
                  <a:cubicBezTo>
                    <a:pt x="629" y="874"/>
                    <a:pt x="629" y="874"/>
                    <a:pt x="629" y="874"/>
                  </a:cubicBezTo>
                  <a:cubicBezTo>
                    <a:pt x="627" y="873"/>
                    <a:pt x="627" y="873"/>
                    <a:pt x="627" y="873"/>
                  </a:cubicBezTo>
                  <a:cubicBezTo>
                    <a:pt x="616" y="867"/>
                    <a:pt x="616" y="867"/>
                    <a:pt x="616" y="867"/>
                  </a:cubicBezTo>
                  <a:cubicBezTo>
                    <a:pt x="590" y="863"/>
                    <a:pt x="590" y="863"/>
                    <a:pt x="590" y="863"/>
                  </a:cubicBezTo>
                  <a:cubicBezTo>
                    <a:pt x="566" y="860"/>
                    <a:pt x="566" y="860"/>
                    <a:pt x="566" y="860"/>
                  </a:cubicBezTo>
                  <a:cubicBezTo>
                    <a:pt x="548" y="861"/>
                    <a:pt x="548" y="861"/>
                    <a:pt x="548" y="861"/>
                  </a:cubicBezTo>
                  <a:cubicBezTo>
                    <a:pt x="546" y="861"/>
                    <a:pt x="546" y="861"/>
                    <a:pt x="546" y="861"/>
                  </a:cubicBezTo>
                  <a:cubicBezTo>
                    <a:pt x="543" y="857"/>
                    <a:pt x="543" y="857"/>
                    <a:pt x="543" y="857"/>
                  </a:cubicBezTo>
                  <a:cubicBezTo>
                    <a:pt x="541" y="853"/>
                    <a:pt x="541" y="853"/>
                    <a:pt x="541" y="853"/>
                  </a:cubicBezTo>
                  <a:cubicBezTo>
                    <a:pt x="541" y="851"/>
                    <a:pt x="541" y="851"/>
                    <a:pt x="541" y="851"/>
                  </a:cubicBezTo>
                  <a:cubicBezTo>
                    <a:pt x="542" y="851"/>
                    <a:pt x="542" y="851"/>
                    <a:pt x="542" y="851"/>
                  </a:cubicBezTo>
                  <a:cubicBezTo>
                    <a:pt x="543" y="850"/>
                    <a:pt x="543" y="850"/>
                    <a:pt x="543" y="850"/>
                  </a:cubicBezTo>
                  <a:cubicBezTo>
                    <a:pt x="546" y="849"/>
                    <a:pt x="546" y="849"/>
                    <a:pt x="546" y="849"/>
                  </a:cubicBezTo>
                  <a:cubicBezTo>
                    <a:pt x="557" y="848"/>
                    <a:pt x="557" y="848"/>
                    <a:pt x="557" y="848"/>
                  </a:cubicBezTo>
                  <a:cubicBezTo>
                    <a:pt x="559" y="849"/>
                    <a:pt x="559" y="849"/>
                    <a:pt x="559" y="849"/>
                  </a:cubicBezTo>
                  <a:cubicBezTo>
                    <a:pt x="561" y="850"/>
                    <a:pt x="561" y="850"/>
                    <a:pt x="561" y="850"/>
                  </a:cubicBezTo>
                  <a:cubicBezTo>
                    <a:pt x="562" y="852"/>
                    <a:pt x="562" y="852"/>
                    <a:pt x="562" y="852"/>
                  </a:cubicBezTo>
                  <a:cubicBezTo>
                    <a:pt x="564" y="853"/>
                    <a:pt x="564" y="853"/>
                    <a:pt x="564" y="853"/>
                  </a:cubicBezTo>
                  <a:cubicBezTo>
                    <a:pt x="566" y="853"/>
                    <a:pt x="566" y="853"/>
                    <a:pt x="566" y="853"/>
                  </a:cubicBezTo>
                  <a:cubicBezTo>
                    <a:pt x="572" y="856"/>
                    <a:pt x="572" y="856"/>
                    <a:pt x="572" y="856"/>
                  </a:cubicBezTo>
                  <a:cubicBezTo>
                    <a:pt x="582" y="858"/>
                    <a:pt x="582" y="858"/>
                    <a:pt x="582" y="858"/>
                  </a:cubicBezTo>
                  <a:cubicBezTo>
                    <a:pt x="583" y="859"/>
                    <a:pt x="583" y="859"/>
                    <a:pt x="583" y="859"/>
                  </a:cubicBezTo>
                  <a:cubicBezTo>
                    <a:pt x="584" y="859"/>
                    <a:pt x="584" y="859"/>
                    <a:pt x="584" y="859"/>
                  </a:cubicBezTo>
                  <a:cubicBezTo>
                    <a:pt x="585" y="858"/>
                    <a:pt x="585" y="858"/>
                    <a:pt x="585" y="858"/>
                  </a:cubicBezTo>
                  <a:cubicBezTo>
                    <a:pt x="588" y="855"/>
                    <a:pt x="588" y="855"/>
                    <a:pt x="588" y="855"/>
                  </a:cubicBezTo>
                  <a:cubicBezTo>
                    <a:pt x="603" y="847"/>
                    <a:pt x="603" y="847"/>
                    <a:pt x="603" y="847"/>
                  </a:cubicBezTo>
                  <a:cubicBezTo>
                    <a:pt x="603" y="847"/>
                    <a:pt x="603" y="847"/>
                    <a:pt x="603" y="847"/>
                  </a:cubicBezTo>
                  <a:cubicBezTo>
                    <a:pt x="604" y="847"/>
                    <a:pt x="604" y="847"/>
                    <a:pt x="604" y="847"/>
                  </a:cubicBezTo>
                  <a:cubicBezTo>
                    <a:pt x="607" y="847"/>
                    <a:pt x="607" y="847"/>
                    <a:pt x="607" y="847"/>
                  </a:cubicBezTo>
                  <a:cubicBezTo>
                    <a:pt x="607" y="847"/>
                    <a:pt x="607" y="847"/>
                    <a:pt x="607" y="847"/>
                  </a:cubicBezTo>
                  <a:cubicBezTo>
                    <a:pt x="614" y="847"/>
                    <a:pt x="614" y="847"/>
                    <a:pt x="614" y="847"/>
                  </a:cubicBezTo>
                  <a:cubicBezTo>
                    <a:pt x="616" y="847"/>
                    <a:pt x="616" y="847"/>
                    <a:pt x="616" y="847"/>
                  </a:cubicBezTo>
                  <a:cubicBezTo>
                    <a:pt x="617" y="845"/>
                    <a:pt x="617" y="845"/>
                    <a:pt x="617" y="845"/>
                  </a:cubicBezTo>
                  <a:cubicBezTo>
                    <a:pt x="618" y="844"/>
                    <a:pt x="618" y="844"/>
                    <a:pt x="618" y="844"/>
                  </a:cubicBezTo>
                  <a:cubicBezTo>
                    <a:pt x="618" y="843"/>
                    <a:pt x="618" y="843"/>
                    <a:pt x="618" y="843"/>
                  </a:cubicBezTo>
                  <a:cubicBezTo>
                    <a:pt x="618" y="841"/>
                    <a:pt x="618" y="841"/>
                    <a:pt x="618" y="841"/>
                  </a:cubicBezTo>
                  <a:cubicBezTo>
                    <a:pt x="617" y="839"/>
                    <a:pt x="617" y="839"/>
                    <a:pt x="617" y="839"/>
                  </a:cubicBezTo>
                  <a:cubicBezTo>
                    <a:pt x="617" y="838"/>
                    <a:pt x="617" y="838"/>
                    <a:pt x="617" y="838"/>
                  </a:cubicBezTo>
                  <a:cubicBezTo>
                    <a:pt x="619" y="834"/>
                    <a:pt x="619" y="834"/>
                    <a:pt x="619" y="834"/>
                  </a:cubicBezTo>
                  <a:cubicBezTo>
                    <a:pt x="620" y="832"/>
                    <a:pt x="620" y="832"/>
                    <a:pt x="620" y="832"/>
                  </a:cubicBezTo>
                  <a:cubicBezTo>
                    <a:pt x="642" y="811"/>
                    <a:pt x="642" y="811"/>
                    <a:pt x="642" y="811"/>
                  </a:cubicBezTo>
                  <a:cubicBezTo>
                    <a:pt x="644" y="809"/>
                    <a:pt x="644" y="809"/>
                    <a:pt x="644" y="809"/>
                  </a:cubicBezTo>
                  <a:cubicBezTo>
                    <a:pt x="646" y="808"/>
                    <a:pt x="646" y="808"/>
                    <a:pt x="646" y="808"/>
                  </a:cubicBezTo>
                  <a:cubicBezTo>
                    <a:pt x="650" y="808"/>
                    <a:pt x="650" y="808"/>
                    <a:pt x="650" y="808"/>
                  </a:cubicBezTo>
                  <a:cubicBezTo>
                    <a:pt x="652" y="808"/>
                    <a:pt x="652" y="808"/>
                    <a:pt x="652" y="808"/>
                  </a:cubicBezTo>
                  <a:cubicBezTo>
                    <a:pt x="655" y="809"/>
                    <a:pt x="655" y="809"/>
                    <a:pt x="655" y="809"/>
                  </a:cubicBezTo>
                  <a:cubicBezTo>
                    <a:pt x="656" y="809"/>
                    <a:pt x="656" y="809"/>
                    <a:pt x="656" y="809"/>
                  </a:cubicBezTo>
                  <a:cubicBezTo>
                    <a:pt x="658" y="811"/>
                    <a:pt x="658" y="811"/>
                    <a:pt x="658" y="811"/>
                  </a:cubicBezTo>
                  <a:cubicBezTo>
                    <a:pt x="661" y="813"/>
                    <a:pt x="661" y="813"/>
                    <a:pt x="661" y="813"/>
                  </a:cubicBezTo>
                  <a:cubicBezTo>
                    <a:pt x="663" y="813"/>
                    <a:pt x="663" y="813"/>
                    <a:pt x="663" y="813"/>
                  </a:cubicBezTo>
                  <a:cubicBezTo>
                    <a:pt x="668" y="812"/>
                    <a:pt x="668" y="812"/>
                    <a:pt x="668" y="812"/>
                  </a:cubicBezTo>
                  <a:cubicBezTo>
                    <a:pt x="686" y="801"/>
                    <a:pt x="686" y="801"/>
                    <a:pt x="686" y="801"/>
                  </a:cubicBezTo>
                  <a:cubicBezTo>
                    <a:pt x="696" y="791"/>
                    <a:pt x="696" y="791"/>
                    <a:pt x="696" y="791"/>
                  </a:cubicBezTo>
                  <a:cubicBezTo>
                    <a:pt x="697" y="790"/>
                    <a:pt x="697" y="790"/>
                    <a:pt x="697" y="790"/>
                  </a:cubicBezTo>
                  <a:cubicBezTo>
                    <a:pt x="697" y="789"/>
                    <a:pt x="697" y="789"/>
                    <a:pt x="697" y="789"/>
                  </a:cubicBezTo>
                  <a:cubicBezTo>
                    <a:pt x="696" y="788"/>
                    <a:pt x="696" y="788"/>
                    <a:pt x="696" y="788"/>
                  </a:cubicBezTo>
                  <a:cubicBezTo>
                    <a:pt x="688" y="779"/>
                    <a:pt x="688" y="779"/>
                    <a:pt x="688" y="779"/>
                  </a:cubicBezTo>
                  <a:cubicBezTo>
                    <a:pt x="687" y="779"/>
                    <a:pt x="687" y="779"/>
                    <a:pt x="687" y="779"/>
                  </a:cubicBezTo>
                  <a:cubicBezTo>
                    <a:pt x="683" y="777"/>
                    <a:pt x="683" y="777"/>
                    <a:pt x="683" y="777"/>
                  </a:cubicBezTo>
                  <a:cubicBezTo>
                    <a:pt x="679" y="777"/>
                    <a:pt x="679" y="777"/>
                    <a:pt x="679" y="777"/>
                  </a:cubicBezTo>
                  <a:cubicBezTo>
                    <a:pt x="663" y="764"/>
                    <a:pt x="663" y="764"/>
                    <a:pt x="663" y="764"/>
                  </a:cubicBezTo>
                  <a:cubicBezTo>
                    <a:pt x="663" y="763"/>
                    <a:pt x="663" y="763"/>
                    <a:pt x="663" y="763"/>
                  </a:cubicBezTo>
                  <a:cubicBezTo>
                    <a:pt x="665" y="754"/>
                    <a:pt x="665" y="754"/>
                    <a:pt x="665" y="754"/>
                  </a:cubicBezTo>
                  <a:cubicBezTo>
                    <a:pt x="665" y="754"/>
                    <a:pt x="665" y="754"/>
                    <a:pt x="665" y="754"/>
                  </a:cubicBezTo>
                  <a:cubicBezTo>
                    <a:pt x="664" y="750"/>
                    <a:pt x="664" y="750"/>
                    <a:pt x="664" y="750"/>
                  </a:cubicBezTo>
                  <a:cubicBezTo>
                    <a:pt x="663" y="749"/>
                    <a:pt x="663" y="749"/>
                    <a:pt x="663" y="749"/>
                  </a:cubicBezTo>
                  <a:cubicBezTo>
                    <a:pt x="663" y="748"/>
                    <a:pt x="663" y="748"/>
                    <a:pt x="663" y="748"/>
                  </a:cubicBezTo>
                  <a:cubicBezTo>
                    <a:pt x="662" y="748"/>
                    <a:pt x="662" y="748"/>
                    <a:pt x="662" y="748"/>
                  </a:cubicBezTo>
                  <a:cubicBezTo>
                    <a:pt x="653" y="746"/>
                    <a:pt x="653" y="746"/>
                    <a:pt x="653" y="746"/>
                  </a:cubicBezTo>
                  <a:cubicBezTo>
                    <a:pt x="650" y="746"/>
                    <a:pt x="650" y="746"/>
                    <a:pt x="650" y="746"/>
                  </a:cubicBezTo>
                  <a:cubicBezTo>
                    <a:pt x="648" y="746"/>
                    <a:pt x="648" y="746"/>
                    <a:pt x="648" y="746"/>
                  </a:cubicBezTo>
                  <a:cubicBezTo>
                    <a:pt x="646" y="747"/>
                    <a:pt x="646" y="747"/>
                    <a:pt x="646" y="747"/>
                  </a:cubicBezTo>
                  <a:cubicBezTo>
                    <a:pt x="644" y="750"/>
                    <a:pt x="644" y="750"/>
                    <a:pt x="644" y="750"/>
                  </a:cubicBezTo>
                  <a:cubicBezTo>
                    <a:pt x="644" y="751"/>
                    <a:pt x="644" y="751"/>
                    <a:pt x="644" y="751"/>
                  </a:cubicBezTo>
                  <a:cubicBezTo>
                    <a:pt x="643" y="752"/>
                    <a:pt x="643" y="752"/>
                    <a:pt x="643" y="752"/>
                  </a:cubicBezTo>
                  <a:cubicBezTo>
                    <a:pt x="639" y="755"/>
                    <a:pt x="639" y="755"/>
                    <a:pt x="639" y="755"/>
                  </a:cubicBezTo>
                  <a:cubicBezTo>
                    <a:pt x="637" y="755"/>
                    <a:pt x="637" y="755"/>
                    <a:pt x="637" y="755"/>
                  </a:cubicBezTo>
                  <a:cubicBezTo>
                    <a:pt x="610" y="770"/>
                    <a:pt x="610" y="770"/>
                    <a:pt x="610" y="770"/>
                  </a:cubicBezTo>
                  <a:cubicBezTo>
                    <a:pt x="601" y="773"/>
                    <a:pt x="601" y="773"/>
                    <a:pt x="601" y="773"/>
                  </a:cubicBezTo>
                  <a:cubicBezTo>
                    <a:pt x="599" y="774"/>
                    <a:pt x="599" y="774"/>
                    <a:pt x="599" y="774"/>
                  </a:cubicBezTo>
                  <a:cubicBezTo>
                    <a:pt x="598" y="774"/>
                    <a:pt x="598" y="774"/>
                    <a:pt x="598" y="774"/>
                  </a:cubicBezTo>
                  <a:cubicBezTo>
                    <a:pt x="595" y="773"/>
                    <a:pt x="595" y="773"/>
                    <a:pt x="595" y="773"/>
                  </a:cubicBezTo>
                  <a:cubicBezTo>
                    <a:pt x="593" y="772"/>
                    <a:pt x="593" y="772"/>
                    <a:pt x="593" y="772"/>
                  </a:cubicBezTo>
                  <a:cubicBezTo>
                    <a:pt x="592" y="771"/>
                    <a:pt x="592" y="771"/>
                    <a:pt x="592" y="771"/>
                  </a:cubicBezTo>
                  <a:cubicBezTo>
                    <a:pt x="591" y="771"/>
                    <a:pt x="591" y="771"/>
                    <a:pt x="591" y="771"/>
                  </a:cubicBezTo>
                  <a:cubicBezTo>
                    <a:pt x="591" y="770"/>
                    <a:pt x="591" y="770"/>
                    <a:pt x="591" y="770"/>
                  </a:cubicBezTo>
                  <a:cubicBezTo>
                    <a:pt x="592" y="769"/>
                    <a:pt x="592" y="769"/>
                    <a:pt x="592" y="769"/>
                  </a:cubicBezTo>
                  <a:cubicBezTo>
                    <a:pt x="595" y="771"/>
                    <a:pt x="595" y="771"/>
                    <a:pt x="595" y="771"/>
                  </a:cubicBezTo>
                  <a:cubicBezTo>
                    <a:pt x="598" y="771"/>
                    <a:pt x="598" y="771"/>
                    <a:pt x="598" y="771"/>
                  </a:cubicBezTo>
                  <a:cubicBezTo>
                    <a:pt x="604" y="769"/>
                    <a:pt x="604" y="769"/>
                    <a:pt x="604" y="769"/>
                  </a:cubicBezTo>
                  <a:cubicBezTo>
                    <a:pt x="605" y="768"/>
                    <a:pt x="605" y="768"/>
                    <a:pt x="605" y="768"/>
                  </a:cubicBezTo>
                  <a:cubicBezTo>
                    <a:pt x="607" y="765"/>
                    <a:pt x="607" y="765"/>
                    <a:pt x="607" y="765"/>
                  </a:cubicBezTo>
                  <a:cubicBezTo>
                    <a:pt x="618" y="754"/>
                    <a:pt x="618" y="754"/>
                    <a:pt x="618" y="754"/>
                  </a:cubicBezTo>
                  <a:cubicBezTo>
                    <a:pt x="627" y="748"/>
                    <a:pt x="627" y="748"/>
                    <a:pt x="627" y="748"/>
                  </a:cubicBezTo>
                  <a:cubicBezTo>
                    <a:pt x="630" y="746"/>
                    <a:pt x="630" y="746"/>
                    <a:pt x="630" y="746"/>
                  </a:cubicBezTo>
                  <a:cubicBezTo>
                    <a:pt x="645" y="743"/>
                    <a:pt x="645" y="743"/>
                    <a:pt x="645" y="743"/>
                  </a:cubicBezTo>
                  <a:cubicBezTo>
                    <a:pt x="651" y="743"/>
                    <a:pt x="651" y="743"/>
                    <a:pt x="651" y="743"/>
                  </a:cubicBezTo>
                  <a:cubicBezTo>
                    <a:pt x="666" y="740"/>
                    <a:pt x="666" y="740"/>
                    <a:pt x="666" y="740"/>
                  </a:cubicBezTo>
                  <a:cubicBezTo>
                    <a:pt x="675" y="738"/>
                    <a:pt x="675" y="738"/>
                    <a:pt x="675" y="738"/>
                  </a:cubicBezTo>
                  <a:cubicBezTo>
                    <a:pt x="684" y="730"/>
                    <a:pt x="684" y="730"/>
                    <a:pt x="684" y="730"/>
                  </a:cubicBezTo>
                  <a:cubicBezTo>
                    <a:pt x="699" y="717"/>
                    <a:pt x="699" y="717"/>
                    <a:pt x="699" y="717"/>
                  </a:cubicBezTo>
                  <a:cubicBezTo>
                    <a:pt x="701" y="715"/>
                    <a:pt x="701" y="715"/>
                    <a:pt x="701" y="715"/>
                  </a:cubicBezTo>
                  <a:cubicBezTo>
                    <a:pt x="708" y="702"/>
                    <a:pt x="708" y="702"/>
                    <a:pt x="708" y="702"/>
                  </a:cubicBezTo>
                  <a:cubicBezTo>
                    <a:pt x="708" y="701"/>
                    <a:pt x="708" y="701"/>
                    <a:pt x="708" y="701"/>
                  </a:cubicBezTo>
                  <a:cubicBezTo>
                    <a:pt x="708" y="700"/>
                    <a:pt x="708" y="700"/>
                    <a:pt x="708" y="700"/>
                  </a:cubicBezTo>
                  <a:cubicBezTo>
                    <a:pt x="707" y="700"/>
                    <a:pt x="707" y="700"/>
                    <a:pt x="707" y="700"/>
                  </a:cubicBezTo>
                  <a:cubicBezTo>
                    <a:pt x="708" y="690"/>
                    <a:pt x="708" y="690"/>
                    <a:pt x="708" y="690"/>
                  </a:cubicBezTo>
                  <a:cubicBezTo>
                    <a:pt x="716" y="666"/>
                    <a:pt x="716" y="666"/>
                    <a:pt x="716" y="666"/>
                  </a:cubicBezTo>
                  <a:cubicBezTo>
                    <a:pt x="716" y="665"/>
                    <a:pt x="716" y="665"/>
                    <a:pt x="716" y="665"/>
                  </a:cubicBezTo>
                  <a:cubicBezTo>
                    <a:pt x="717" y="664"/>
                    <a:pt x="717" y="664"/>
                    <a:pt x="717" y="664"/>
                  </a:cubicBezTo>
                  <a:cubicBezTo>
                    <a:pt x="719" y="663"/>
                    <a:pt x="719" y="663"/>
                    <a:pt x="719" y="663"/>
                  </a:cubicBezTo>
                  <a:cubicBezTo>
                    <a:pt x="719" y="662"/>
                    <a:pt x="719" y="662"/>
                    <a:pt x="719" y="662"/>
                  </a:cubicBezTo>
                  <a:cubicBezTo>
                    <a:pt x="723" y="663"/>
                    <a:pt x="723" y="663"/>
                    <a:pt x="723" y="663"/>
                  </a:cubicBezTo>
                  <a:cubicBezTo>
                    <a:pt x="723" y="662"/>
                    <a:pt x="723" y="662"/>
                    <a:pt x="723" y="662"/>
                  </a:cubicBezTo>
                  <a:cubicBezTo>
                    <a:pt x="729" y="656"/>
                    <a:pt x="729" y="656"/>
                    <a:pt x="729" y="656"/>
                  </a:cubicBezTo>
                  <a:cubicBezTo>
                    <a:pt x="731" y="655"/>
                    <a:pt x="731" y="655"/>
                    <a:pt x="731" y="655"/>
                  </a:cubicBezTo>
                  <a:cubicBezTo>
                    <a:pt x="735" y="649"/>
                    <a:pt x="735" y="649"/>
                    <a:pt x="735" y="649"/>
                  </a:cubicBezTo>
                  <a:cubicBezTo>
                    <a:pt x="742" y="639"/>
                    <a:pt x="742" y="639"/>
                    <a:pt x="742" y="639"/>
                  </a:cubicBezTo>
                  <a:cubicBezTo>
                    <a:pt x="746" y="626"/>
                    <a:pt x="746" y="626"/>
                    <a:pt x="746" y="626"/>
                  </a:cubicBezTo>
                  <a:cubicBezTo>
                    <a:pt x="747" y="625"/>
                    <a:pt x="747" y="625"/>
                    <a:pt x="747" y="625"/>
                  </a:cubicBezTo>
                  <a:cubicBezTo>
                    <a:pt x="747" y="619"/>
                    <a:pt x="747" y="619"/>
                    <a:pt x="747" y="619"/>
                  </a:cubicBezTo>
                  <a:cubicBezTo>
                    <a:pt x="747" y="617"/>
                    <a:pt x="747" y="617"/>
                    <a:pt x="747" y="617"/>
                  </a:cubicBezTo>
                  <a:cubicBezTo>
                    <a:pt x="754" y="595"/>
                    <a:pt x="754" y="595"/>
                    <a:pt x="754" y="595"/>
                  </a:cubicBezTo>
                  <a:cubicBezTo>
                    <a:pt x="757" y="589"/>
                    <a:pt x="757" y="589"/>
                    <a:pt x="757" y="589"/>
                  </a:cubicBezTo>
                  <a:cubicBezTo>
                    <a:pt x="762" y="575"/>
                    <a:pt x="762" y="575"/>
                    <a:pt x="762" y="575"/>
                  </a:cubicBezTo>
                  <a:cubicBezTo>
                    <a:pt x="763" y="573"/>
                    <a:pt x="763" y="573"/>
                    <a:pt x="763" y="573"/>
                  </a:cubicBezTo>
                  <a:cubicBezTo>
                    <a:pt x="763" y="572"/>
                    <a:pt x="763" y="572"/>
                    <a:pt x="763" y="572"/>
                  </a:cubicBezTo>
                  <a:cubicBezTo>
                    <a:pt x="760" y="570"/>
                    <a:pt x="760" y="570"/>
                    <a:pt x="760" y="570"/>
                  </a:cubicBezTo>
                  <a:cubicBezTo>
                    <a:pt x="758" y="566"/>
                    <a:pt x="758" y="566"/>
                    <a:pt x="758" y="566"/>
                  </a:cubicBezTo>
                  <a:cubicBezTo>
                    <a:pt x="758" y="565"/>
                    <a:pt x="758" y="565"/>
                    <a:pt x="758" y="565"/>
                  </a:cubicBezTo>
                  <a:cubicBezTo>
                    <a:pt x="758" y="564"/>
                    <a:pt x="758" y="564"/>
                    <a:pt x="758" y="564"/>
                  </a:cubicBezTo>
                  <a:cubicBezTo>
                    <a:pt x="758" y="561"/>
                    <a:pt x="758" y="561"/>
                    <a:pt x="758" y="561"/>
                  </a:cubicBezTo>
                  <a:cubicBezTo>
                    <a:pt x="759" y="553"/>
                    <a:pt x="759" y="553"/>
                    <a:pt x="759" y="553"/>
                  </a:cubicBezTo>
                  <a:cubicBezTo>
                    <a:pt x="759" y="551"/>
                    <a:pt x="759" y="551"/>
                    <a:pt x="759" y="551"/>
                  </a:cubicBezTo>
                  <a:cubicBezTo>
                    <a:pt x="765" y="535"/>
                    <a:pt x="765" y="535"/>
                    <a:pt x="765" y="535"/>
                  </a:cubicBezTo>
                  <a:cubicBezTo>
                    <a:pt x="767" y="531"/>
                    <a:pt x="767" y="531"/>
                    <a:pt x="767" y="531"/>
                  </a:cubicBezTo>
                  <a:cubicBezTo>
                    <a:pt x="778" y="514"/>
                    <a:pt x="778" y="514"/>
                    <a:pt x="778" y="514"/>
                  </a:cubicBezTo>
                  <a:cubicBezTo>
                    <a:pt x="780" y="511"/>
                    <a:pt x="780" y="511"/>
                    <a:pt x="780" y="511"/>
                  </a:cubicBezTo>
                  <a:cubicBezTo>
                    <a:pt x="786" y="504"/>
                    <a:pt x="786" y="504"/>
                    <a:pt x="786" y="504"/>
                  </a:cubicBezTo>
                  <a:cubicBezTo>
                    <a:pt x="792" y="495"/>
                    <a:pt x="792" y="495"/>
                    <a:pt x="792" y="495"/>
                  </a:cubicBezTo>
                  <a:cubicBezTo>
                    <a:pt x="793" y="494"/>
                    <a:pt x="793" y="494"/>
                    <a:pt x="793" y="494"/>
                  </a:cubicBezTo>
                  <a:cubicBezTo>
                    <a:pt x="798" y="483"/>
                    <a:pt x="798" y="483"/>
                    <a:pt x="798" y="483"/>
                  </a:cubicBezTo>
                  <a:lnTo>
                    <a:pt x="787" y="455"/>
                  </a:lnTo>
                  <a:close/>
                  <a:moveTo>
                    <a:pt x="369" y="929"/>
                  </a:moveTo>
                  <a:cubicBezTo>
                    <a:pt x="370" y="928"/>
                    <a:pt x="370" y="928"/>
                    <a:pt x="370" y="928"/>
                  </a:cubicBezTo>
                  <a:cubicBezTo>
                    <a:pt x="370" y="928"/>
                    <a:pt x="370" y="928"/>
                    <a:pt x="370" y="928"/>
                  </a:cubicBezTo>
                  <a:cubicBezTo>
                    <a:pt x="372" y="925"/>
                    <a:pt x="372" y="925"/>
                    <a:pt x="372" y="925"/>
                  </a:cubicBezTo>
                  <a:cubicBezTo>
                    <a:pt x="372" y="925"/>
                    <a:pt x="372" y="925"/>
                    <a:pt x="372" y="925"/>
                  </a:cubicBezTo>
                  <a:cubicBezTo>
                    <a:pt x="371" y="918"/>
                    <a:pt x="371" y="918"/>
                    <a:pt x="371" y="918"/>
                  </a:cubicBezTo>
                  <a:cubicBezTo>
                    <a:pt x="370" y="917"/>
                    <a:pt x="370" y="917"/>
                    <a:pt x="370" y="917"/>
                  </a:cubicBezTo>
                  <a:cubicBezTo>
                    <a:pt x="370" y="917"/>
                    <a:pt x="370" y="917"/>
                    <a:pt x="370" y="917"/>
                  </a:cubicBezTo>
                  <a:cubicBezTo>
                    <a:pt x="370" y="916"/>
                    <a:pt x="370" y="916"/>
                    <a:pt x="370" y="916"/>
                  </a:cubicBezTo>
                  <a:cubicBezTo>
                    <a:pt x="369" y="917"/>
                    <a:pt x="369" y="917"/>
                    <a:pt x="369" y="917"/>
                  </a:cubicBezTo>
                  <a:cubicBezTo>
                    <a:pt x="366" y="919"/>
                    <a:pt x="366" y="919"/>
                    <a:pt x="366" y="919"/>
                  </a:cubicBezTo>
                  <a:cubicBezTo>
                    <a:pt x="366" y="920"/>
                    <a:pt x="366" y="920"/>
                    <a:pt x="366" y="920"/>
                  </a:cubicBezTo>
                  <a:cubicBezTo>
                    <a:pt x="363" y="926"/>
                    <a:pt x="363" y="926"/>
                    <a:pt x="363" y="926"/>
                  </a:cubicBezTo>
                  <a:cubicBezTo>
                    <a:pt x="363" y="928"/>
                    <a:pt x="363" y="928"/>
                    <a:pt x="363" y="928"/>
                  </a:cubicBezTo>
                  <a:cubicBezTo>
                    <a:pt x="363" y="929"/>
                    <a:pt x="363" y="929"/>
                    <a:pt x="363" y="929"/>
                  </a:cubicBezTo>
                  <a:cubicBezTo>
                    <a:pt x="364" y="929"/>
                    <a:pt x="364" y="929"/>
                    <a:pt x="364" y="929"/>
                  </a:cubicBezTo>
                  <a:lnTo>
                    <a:pt x="369" y="929"/>
                  </a:lnTo>
                  <a:close/>
                  <a:moveTo>
                    <a:pt x="186" y="747"/>
                  </a:moveTo>
                  <a:cubicBezTo>
                    <a:pt x="191" y="749"/>
                    <a:pt x="191" y="749"/>
                    <a:pt x="191" y="749"/>
                  </a:cubicBezTo>
                  <a:cubicBezTo>
                    <a:pt x="193" y="749"/>
                    <a:pt x="193" y="749"/>
                    <a:pt x="193" y="749"/>
                  </a:cubicBezTo>
                  <a:cubicBezTo>
                    <a:pt x="194" y="748"/>
                    <a:pt x="194" y="748"/>
                    <a:pt x="194" y="748"/>
                  </a:cubicBezTo>
                  <a:cubicBezTo>
                    <a:pt x="195" y="748"/>
                    <a:pt x="195" y="748"/>
                    <a:pt x="195" y="748"/>
                  </a:cubicBezTo>
                  <a:cubicBezTo>
                    <a:pt x="195" y="747"/>
                    <a:pt x="195" y="747"/>
                    <a:pt x="195" y="747"/>
                  </a:cubicBezTo>
                  <a:cubicBezTo>
                    <a:pt x="195" y="746"/>
                    <a:pt x="195" y="746"/>
                    <a:pt x="195" y="746"/>
                  </a:cubicBezTo>
                  <a:cubicBezTo>
                    <a:pt x="195" y="745"/>
                    <a:pt x="195" y="745"/>
                    <a:pt x="195" y="745"/>
                  </a:cubicBezTo>
                  <a:cubicBezTo>
                    <a:pt x="191" y="743"/>
                    <a:pt x="191" y="743"/>
                    <a:pt x="191" y="743"/>
                  </a:cubicBezTo>
                  <a:cubicBezTo>
                    <a:pt x="185" y="739"/>
                    <a:pt x="185" y="739"/>
                    <a:pt x="185" y="739"/>
                  </a:cubicBezTo>
                  <a:cubicBezTo>
                    <a:pt x="182" y="740"/>
                    <a:pt x="182" y="740"/>
                    <a:pt x="182" y="740"/>
                  </a:cubicBezTo>
                  <a:cubicBezTo>
                    <a:pt x="181" y="741"/>
                    <a:pt x="181" y="741"/>
                    <a:pt x="181" y="741"/>
                  </a:cubicBezTo>
                  <a:cubicBezTo>
                    <a:pt x="180" y="743"/>
                    <a:pt x="180" y="743"/>
                    <a:pt x="180" y="743"/>
                  </a:cubicBezTo>
                  <a:cubicBezTo>
                    <a:pt x="180" y="744"/>
                    <a:pt x="180" y="744"/>
                    <a:pt x="180" y="744"/>
                  </a:cubicBezTo>
                  <a:cubicBezTo>
                    <a:pt x="180" y="745"/>
                    <a:pt x="180" y="745"/>
                    <a:pt x="180" y="745"/>
                  </a:cubicBezTo>
                  <a:cubicBezTo>
                    <a:pt x="182" y="746"/>
                    <a:pt x="182" y="746"/>
                    <a:pt x="182" y="746"/>
                  </a:cubicBezTo>
                  <a:lnTo>
                    <a:pt x="186" y="747"/>
                  </a:lnTo>
                  <a:close/>
                  <a:moveTo>
                    <a:pt x="235" y="874"/>
                  </a:moveTo>
                  <a:cubicBezTo>
                    <a:pt x="235" y="874"/>
                    <a:pt x="235" y="874"/>
                    <a:pt x="235" y="874"/>
                  </a:cubicBezTo>
                  <a:cubicBezTo>
                    <a:pt x="235" y="873"/>
                    <a:pt x="235" y="873"/>
                    <a:pt x="235" y="873"/>
                  </a:cubicBezTo>
                  <a:cubicBezTo>
                    <a:pt x="227" y="876"/>
                    <a:pt x="227" y="876"/>
                    <a:pt x="227" y="876"/>
                  </a:cubicBezTo>
                  <a:cubicBezTo>
                    <a:pt x="224" y="877"/>
                    <a:pt x="224" y="877"/>
                    <a:pt x="224" y="877"/>
                  </a:cubicBezTo>
                  <a:cubicBezTo>
                    <a:pt x="218" y="877"/>
                    <a:pt x="218" y="877"/>
                    <a:pt x="218" y="877"/>
                  </a:cubicBezTo>
                  <a:cubicBezTo>
                    <a:pt x="214" y="876"/>
                    <a:pt x="214" y="876"/>
                    <a:pt x="214" y="876"/>
                  </a:cubicBezTo>
                  <a:cubicBezTo>
                    <a:pt x="208" y="878"/>
                    <a:pt x="208" y="878"/>
                    <a:pt x="208" y="878"/>
                  </a:cubicBezTo>
                  <a:cubicBezTo>
                    <a:pt x="206" y="879"/>
                    <a:pt x="206" y="879"/>
                    <a:pt x="206" y="879"/>
                  </a:cubicBezTo>
                  <a:cubicBezTo>
                    <a:pt x="201" y="889"/>
                    <a:pt x="201" y="889"/>
                    <a:pt x="201" y="889"/>
                  </a:cubicBezTo>
                  <a:cubicBezTo>
                    <a:pt x="199" y="891"/>
                    <a:pt x="199" y="891"/>
                    <a:pt x="199" y="891"/>
                  </a:cubicBezTo>
                  <a:cubicBezTo>
                    <a:pt x="199" y="893"/>
                    <a:pt x="199" y="893"/>
                    <a:pt x="199" y="893"/>
                  </a:cubicBezTo>
                  <a:cubicBezTo>
                    <a:pt x="199" y="901"/>
                    <a:pt x="199" y="901"/>
                    <a:pt x="199" y="901"/>
                  </a:cubicBezTo>
                  <a:cubicBezTo>
                    <a:pt x="200" y="903"/>
                    <a:pt x="200" y="903"/>
                    <a:pt x="200" y="903"/>
                  </a:cubicBezTo>
                  <a:cubicBezTo>
                    <a:pt x="202" y="909"/>
                    <a:pt x="202" y="909"/>
                    <a:pt x="202" y="909"/>
                  </a:cubicBezTo>
                  <a:cubicBezTo>
                    <a:pt x="203" y="911"/>
                    <a:pt x="203" y="911"/>
                    <a:pt x="203" y="911"/>
                  </a:cubicBezTo>
                  <a:cubicBezTo>
                    <a:pt x="204" y="912"/>
                    <a:pt x="204" y="912"/>
                    <a:pt x="204" y="912"/>
                  </a:cubicBezTo>
                  <a:cubicBezTo>
                    <a:pt x="210" y="916"/>
                    <a:pt x="210" y="916"/>
                    <a:pt x="210" y="916"/>
                  </a:cubicBezTo>
                  <a:cubicBezTo>
                    <a:pt x="218" y="917"/>
                    <a:pt x="218" y="917"/>
                    <a:pt x="218" y="917"/>
                  </a:cubicBezTo>
                  <a:cubicBezTo>
                    <a:pt x="219" y="916"/>
                    <a:pt x="219" y="916"/>
                    <a:pt x="219" y="916"/>
                  </a:cubicBezTo>
                  <a:cubicBezTo>
                    <a:pt x="236" y="879"/>
                    <a:pt x="236" y="879"/>
                    <a:pt x="236" y="879"/>
                  </a:cubicBezTo>
                  <a:cubicBezTo>
                    <a:pt x="236" y="877"/>
                    <a:pt x="236" y="877"/>
                    <a:pt x="236" y="877"/>
                  </a:cubicBezTo>
                  <a:lnTo>
                    <a:pt x="235" y="874"/>
                  </a:lnTo>
                  <a:close/>
                  <a:moveTo>
                    <a:pt x="154" y="780"/>
                  </a:moveTo>
                  <a:cubicBezTo>
                    <a:pt x="152" y="784"/>
                    <a:pt x="152" y="784"/>
                    <a:pt x="152" y="784"/>
                  </a:cubicBezTo>
                  <a:cubicBezTo>
                    <a:pt x="153" y="785"/>
                    <a:pt x="153" y="785"/>
                    <a:pt x="153" y="785"/>
                  </a:cubicBezTo>
                  <a:cubicBezTo>
                    <a:pt x="154" y="786"/>
                    <a:pt x="154" y="786"/>
                    <a:pt x="154" y="786"/>
                  </a:cubicBezTo>
                  <a:cubicBezTo>
                    <a:pt x="155" y="787"/>
                    <a:pt x="155" y="787"/>
                    <a:pt x="155" y="787"/>
                  </a:cubicBezTo>
                  <a:cubicBezTo>
                    <a:pt x="157" y="785"/>
                    <a:pt x="157" y="785"/>
                    <a:pt x="157" y="785"/>
                  </a:cubicBezTo>
                  <a:cubicBezTo>
                    <a:pt x="158" y="783"/>
                    <a:pt x="158" y="783"/>
                    <a:pt x="158" y="783"/>
                  </a:cubicBezTo>
                  <a:cubicBezTo>
                    <a:pt x="160" y="782"/>
                    <a:pt x="160" y="782"/>
                    <a:pt x="160" y="782"/>
                  </a:cubicBezTo>
                  <a:cubicBezTo>
                    <a:pt x="161" y="781"/>
                    <a:pt x="161" y="781"/>
                    <a:pt x="161" y="781"/>
                  </a:cubicBezTo>
                  <a:cubicBezTo>
                    <a:pt x="161" y="779"/>
                    <a:pt x="161" y="779"/>
                    <a:pt x="161" y="779"/>
                  </a:cubicBezTo>
                  <a:cubicBezTo>
                    <a:pt x="161" y="778"/>
                    <a:pt x="161" y="778"/>
                    <a:pt x="161" y="778"/>
                  </a:cubicBezTo>
                  <a:cubicBezTo>
                    <a:pt x="161" y="777"/>
                    <a:pt x="161" y="777"/>
                    <a:pt x="161" y="777"/>
                  </a:cubicBezTo>
                  <a:cubicBezTo>
                    <a:pt x="161" y="777"/>
                    <a:pt x="161" y="777"/>
                    <a:pt x="161" y="777"/>
                  </a:cubicBezTo>
                  <a:cubicBezTo>
                    <a:pt x="157" y="777"/>
                    <a:pt x="157" y="777"/>
                    <a:pt x="157" y="777"/>
                  </a:cubicBezTo>
                  <a:lnTo>
                    <a:pt x="154" y="780"/>
                  </a:lnTo>
                  <a:close/>
                  <a:moveTo>
                    <a:pt x="186" y="607"/>
                  </a:moveTo>
                  <a:cubicBezTo>
                    <a:pt x="185" y="606"/>
                    <a:pt x="185" y="606"/>
                    <a:pt x="185" y="606"/>
                  </a:cubicBezTo>
                  <a:cubicBezTo>
                    <a:pt x="185" y="605"/>
                    <a:pt x="185" y="605"/>
                    <a:pt x="185" y="605"/>
                  </a:cubicBezTo>
                  <a:cubicBezTo>
                    <a:pt x="182" y="602"/>
                    <a:pt x="182" y="602"/>
                    <a:pt x="182" y="602"/>
                  </a:cubicBezTo>
                  <a:cubicBezTo>
                    <a:pt x="176" y="597"/>
                    <a:pt x="176" y="597"/>
                    <a:pt x="176" y="597"/>
                  </a:cubicBezTo>
                  <a:cubicBezTo>
                    <a:pt x="174" y="596"/>
                    <a:pt x="174" y="596"/>
                    <a:pt x="174" y="596"/>
                  </a:cubicBezTo>
                  <a:cubicBezTo>
                    <a:pt x="171" y="596"/>
                    <a:pt x="171" y="596"/>
                    <a:pt x="171" y="596"/>
                  </a:cubicBezTo>
                  <a:cubicBezTo>
                    <a:pt x="167" y="597"/>
                    <a:pt x="167" y="597"/>
                    <a:pt x="167" y="597"/>
                  </a:cubicBezTo>
                  <a:cubicBezTo>
                    <a:pt x="166" y="597"/>
                    <a:pt x="166" y="597"/>
                    <a:pt x="166" y="597"/>
                  </a:cubicBezTo>
                  <a:cubicBezTo>
                    <a:pt x="162" y="601"/>
                    <a:pt x="162" y="601"/>
                    <a:pt x="162" y="601"/>
                  </a:cubicBezTo>
                  <a:cubicBezTo>
                    <a:pt x="157" y="607"/>
                    <a:pt x="157" y="607"/>
                    <a:pt x="157" y="607"/>
                  </a:cubicBezTo>
                  <a:cubicBezTo>
                    <a:pt x="160" y="612"/>
                    <a:pt x="160" y="612"/>
                    <a:pt x="160" y="612"/>
                  </a:cubicBezTo>
                  <a:cubicBezTo>
                    <a:pt x="165" y="618"/>
                    <a:pt x="165" y="618"/>
                    <a:pt x="165" y="618"/>
                  </a:cubicBezTo>
                  <a:cubicBezTo>
                    <a:pt x="173" y="626"/>
                    <a:pt x="173" y="626"/>
                    <a:pt x="173" y="626"/>
                  </a:cubicBezTo>
                  <a:cubicBezTo>
                    <a:pt x="174" y="627"/>
                    <a:pt x="174" y="627"/>
                    <a:pt x="174" y="627"/>
                  </a:cubicBezTo>
                  <a:cubicBezTo>
                    <a:pt x="176" y="626"/>
                    <a:pt x="176" y="626"/>
                    <a:pt x="176" y="626"/>
                  </a:cubicBezTo>
                  <a:cubicBezTo>
                    <a:pt x="178" y="625"/>
                    <a:pt x="178" y="625"/>
                    <a:pt x="178" y="625"/>
                  </a:cubicBezTo>
                  <a:cubicBezTo>
                    <a:pt x="180" y="623"/>
                    <a:pt x="180" y="623"/>
                    <a:pt x="180" y="623"/>
                  </a:cubicBezTo>
                  <a:cubicBezTo>
                    <a:pt x="182" y="621"/>
                    <a:pt x="182" y="621"/>
                    <a:pt x="182" y="621"/>
                  </a:cubicBezTo>
                  <a:cubicBezTo>
                    <a:pt x="183" y="619"/>
                    <a:pt x="183" y="619"/>
                    <a:pt x="183" y="619"/>
                  </a:cubicBezTo>
                  <a:cubicBezTo>
                    <a:pt x="184" y="618"/>
                    <a:pt x="184" y="618"/>
                    <a:pt x="184" y="618"/>
                  </a:cubicBezTo>
                  <a:cubicBezTo>
                    <a:pt x="184" y="612"/>
                    <a:pt x="184" y="612"/>
                    <a:pt x="184" y="612"/>
                  </a:cubicBezTo>
                  <a:cubicBezTo>
                    <a:pt x="185" y="612"/>
                    <a:pt x="185" y="612"/>
                    <a:pt x="185" y="612"/>
                  </a:cubicBezTo>
                  <a:cubicBezTo>
                    <a:pt x="185" y="611"/>
                    <a:pt x="185" y="611"/>
                    <a:pt x="185" y="611"/>
                  </a:cubicBezTo>
                  <a:lnTo>
                    <a:pt x="186" y="607"/>
                  </a:lnTo>
                  <a:close/>
                  <a:moveTo>
                    <a:pt x="147" y="593"/>
                  </a:moveTo>
                  <a:cubicBezTo>
                    <a:pt x="145" y="593"/>
                    <a:pt x="145" y="593"/>
                    <a:pt x="145" y="593"/>
                  </a:cubicBezTo>
                  <a:cubicBezTo>
                    <a:pt x="143" y="593"/>
                    <a:pt x="143" y="593"/>
                    <a:pt x="143" y="593"/>
                  </a:cubicBezTo>
                  <a:cubicBezTo>
                    <a:pt x="141" y="593"/>
                    <a:pt x="141" y="593"/>
                    <a:pt x="141" y="593"/>
                  </a:cubicBezTo>
                  <a:cubicBezTo>
                    <a:pt x="135" y="596"/>
                    <a:pt x="135" y="596"/>
                    <a:pt x="135" y="596"/>
                  </a:cubicBezTo>
                  <a:cubicBezTo>
                    <a:pt x="135" y="596"/>
                    <a:pt x="135" y="596"/>
                    <a:pt x="135" y="596"/>
                  </a:cubicBezTo>
                  <a:cubicBezTo>
                    <a:pt x="134" y="597"/>
                    <a:pt x="134" y="597"/>
                    <a:pt x="134" y="597"/>
                  </a:cubicBezTo>
                  <a:cubicBezTo>
                    <a:pt x="135" y="599"/>
                    <a:pt x="135" y="599"/>
                    <a:pt x="135" y="599"/>
                  </a:cubicBezTo>
                  <a:cubicBezTo>
                    <a:pt x="135" y="600"/>
                    <a:pt x="135" y="600"/>
                    <a:pt x="135" y="600"/>
                  </a:cubicBezTo>
                  <a:cubicBezTo>
                    <a:pt x="136" y="600"/>
                    <a:pt x="136" y="600"/>
                    <a:pt x="136" y="600"/>
                  </a:cubicBezTo>
                  <a:cubicBezTo>
                    <a:pt x="148" y="597"/>
                    <a:pt x="148" y="597"/>
                    <a:pt x="148" y="597"/>
                  </a:cubicBezTo>
                  <a:cubicBezTo>
                    <a:pt x="150" y="596"/>
                    <a:pt x="150" y="596"/>
                    <a:pt x="150" y="596"/>
                  </a:cubicBezTo>
                  <a:cubicBezTo>
                    <a:pt x="151" y="596"/>
                    <a:pt x="151" y="596"/>
                    <a:pt x="151" y="596"/>
                  </a:cubicBezTo>
                  <a:cubicBezTo>
                    <a:pt x="151" y="595"/>
                    <a:pt x="151" y="595"/>
                    <a:pt x="151" y="595"/>
                  </a:cubicBezTo>
                  <a:cubicBezTo>
                    <a:pt x="151" y="595"/>
                    <a:pt x="151" y="595"/>
                    <a:pt x="151" y="595"/>
                  </a:cubicBezTo>
                  <a:cubicBezTo>
                    <a:pt x="151" y="593"/>
                    <a:pt x="151" y="593"/>
                    <a:pt x="151" y="593"/>
                  </a:cubicBezTo>
                  <a:cubicBezTo>
                    <a:pt x="150" y="593"/>
                    <a:pt x="150" y="593"/>
                    <a:pt x="150" y="593"/>
                  </a:cubicBezTo>
                  <a:lnTo>
                    <a:pt x="147" y="593"/>
                  </a:lnTo>
                  <a:close/>
                  <a:moveTo>
                    <a:pt x="207" y="926"/>
                  </a:moveTo>
                  <a:cubicBezTo>
                    <a:pt x="206" y="924"/>
                    <a:pt x="206" y="924"/>
                    <a:pt x="206" y="924"/>
                  </a:cubicBezTo>
                  <a:cubicBezTo>
                    <a:pt x="204" y="921"/>
                    <a:pt x="204" y="921"/>
                    <a:pt x="204" y="921"/>
                  </a:cubicBezTo>
                  <a:cubicBezTo>
                    <a:pt x="201" y="919"/>
                    <a:pt x="201" y="919"/>
                    <a:pt x="201" y="919"/>
                  </a:cubicBezTo>
                  <a:cubicBezTo>
                    <a:pt x="199" y="916"/>
                    <a:pt x="199" y="916"/>
                    <a:pt x="199" y="916"/>
                  </a:cubicBezTo>
                  <a:cubicBezTo>
                    <a:pt x="198" y="911"/>
                    <a:pt x="198" y="911"/>
                    <a:pt x="198" y="911"/>
                  </a:cubicBezTo>
                  <a:cubicBezTo>
                    <a:pt x="196" y="896"/>
                    <a:pt x="196" y="896"/>
                    <a:pt x="196" y="896"/>
                  </a:cubicBezTo>
                  <a:cubicBezTo>
                    <a:pt x="195" y="886"/>
                    <a:pt x="195" y="886"/>
                    <a:pt x="195" y="886"/>
                  </a:cubicBezTo>
                  <a:cubicBezTo>
                    <a:pt x="195" y="884"/>
                    <a:pt x="195" y="884"/>
                    <a:pt x="195" y="884"/>
                  </a:cubicBezTo>
                  <a:cubicBezTo>
                    <a:pt x="196" y="883"/>
                    <a:pt x="196" y="883"/>
                    <a:pt x="196" y="883"/>
                  </a:cubicBezTo>
                  <a:cubicBezTo>
                    <a:pt x="197" y="881"/>
                    <a:pt x="197" y="881"/>
                    <a:pt x="197" y="881"/>
                  </a:cubicBezTo>
                  <a:cubicBezTo>
                    <a:pt x="197" y="880"/>
                    <a:pt x="197" y="880"/>
                    <a:pt x="197" y="880"/>
                  </a:cubicBezTo>
                  <a:cubicBezTo>
                    <a:pt x="197" y="880"/>
                    <a:pt x="197" y="880"/>
                    <a:pt x="197" y="880"/>
                  </a:cubicBezTo>
                  <a:cubicBezTo>
                    <a:pt x="193" y="880"/>
                    <a:pt x="193" y="880"/>
                    <a:pt x="193" y="880"/>
                  </a:cubicBezTo>
                  <a:cubicBezTo>
                    <a:pt x="166" y="892"/>
                    <a:pt x="166" y="892"/>
                    <a:pt x="166" y="892"/>
                  </a:cubicBezTo>
                  <a:cubicBezTo>
                    <a:pt x="151" y="899"/>
                    <a:pt x="151" y="899"/>
                    <a:pt x="151" y="899"/>
                  </a:cubicBezTo>
                  <a:cubicBezTo>
                    <a:pt x="150" y="900"/>
                    <a:pt x="150" y="900"/>
                    <a:pt x="150" y="900"/>
                  </a:cubicBezTo>
                  <a:cubicBezTo>
                    <a:pt x="149" y="902"/>
                    <a:pt x="149" y="902"/>
                    <a:pt x="149" y="902"/>
                  </a:cubicBezTo>
                  <a:cubicBezTo>
                    <a:pt x="148" y="903"/>
                    <a:pt x="148" y="903"/>
                    <a:pt x="148" y="903"/>
                  </a:cubicBezTo>
                  <a:cubicBezTo>
                    <a:pt x="145" y="915"/>
                    <a:pt x="145" y="915"/>
                    <a:pt x="145" y="915"/>
                  </a:cubicBezTo>
                  <a:cubicBezTo>
                    <a:pt x="138" y="940"/>
                    <a:pt x="138" y="940"/>
                    <a:pt x="138" y="940"/>
                  </a:cubicBezTo>
                  <a:cubicBezTo>
                    <a:pt x="138" y="941"/>
                    <a:pt x="138" y="941"/>
                    <a:pt x="138" y="941"/>
                  </a:cubicBezTo>
                  <a:cubicBezTo>
                    <a:pt x="139" y="946"/>
                    <a:pt x="139" y="946"/>
                    <a:pt x="139" y="946"/>
                  </a:cubicBezTo>
                  <a:cubicBezTo>
                    <a:pt x="139" y="946"/>
                    <a:pt x="139" y="946"/>
                    <a:pt x="139" y="946"/>
                  </a:cubicBezTo>
                  <a:cubicBezTo>
                    <a:pt x="140" y="947"/>
                    <a:pt x="140" y="947"/>
                    <a:pt x="140" y="947"/>
                  </a:cubicBezTo>
                  <a:cubicBezTo>
                    <a:pt x="145" y="946"/>
                    <a:pt x="145" y="946"/>
                    <a:pt x="145" y="946"/>
                  </a:cubicBezTo>
                  <a:cubicBezTo>
                    <a:pt x="149" y="943"/>
                    <a:pt x="149" y="943"/>
                    <a:pt x="149" y="943"/>
                  </a:cubicBezTo>
                  <a:cubicBezTo>
                    <a:pt x="152" y="941"/>
                    <a:pt x="152" y="941"/>
                    <a:pt x="152" y="941"/>
                  </a:cubicBezTo>
                  <a:cubicBezTo>
                    <a:pt x="153" y="939"/>
                    <a:pt x="153" y="939"/>
                    <a:pt x="153" y="939"/>
                  </a:cubicBezTo>
                  <a:cubicBezTo>
                    <a:pt x="156" y="936"/>
                    <a:pt x="156" y="936"/>
                    <a:pt x="156" y="936"/>
                  </a:cubicBezTo>
                  <a:cubicBezTo>
                    <a:pt x="157" y="935"/>
                    <a:pt x="157" y="935"/>
                    <a:pt x="157" y="935"/>
                  </a:cubicBezTo>
                  <a:cubicBezTo>
                    <a:pt x="160" y="927"/>
                    <a:pt x="160" y="927"/>
                    <a:pt x="160" y="927"/>
                  </a:cubicBezTo>
                  <a:cubicBezTo>
                    <a:pt x="162" y="923"/>
                    <a:pt x="162" y="923"/>
                    <a:pt x="162" y="923"/>
                  </a:cubicBezTo>
                  <a:cubicBezTo>
                    <a:pt x="163" y="920"/>
                    <a:pt x="163" y="920"/>
                    <a:pt x="163" y="920"/>
                  </a:cubicBezTo>
                  <a:cubicBezTo>
                    <a:pt x="164" y="920"/>
                    <a:pt x="164" y="920"/>
                    <a:pt x="164" y="920"/>
                  </a:cubicBezTo>
                  <a:cubicBezTo>
                    <a:pt x="174" y="920"/>
                    <a:pt x="174" y="920"/>
                    <a:pt x="174" y="920"/>
                  </a:cubicBezTo>
                  <a:cubicBezTo>
                    <a:pt x="175" y="920"/>
                    <a:pt x="175" y="920"/>
                    <a:pt x="175" y="920"/>
                  </a:cubicBezTo>
                  <a:cubicBezTo>
                    <a:pt x="176" y="920"/>
                    <a:pt x="176" y="920"/>
                    <a:pt x="176" y="920"/>
                  </a:cubicBezTo>
                  <a:cubicBezTo>
                    <a:pt x="176" y="921"/>
                    <a:pt x="176" y="921"/>
                    <a:pt x="176" y="921"/>
                  </a:cubicBezTo>
                  <a:cubicBezTo>
                    <a:pt x="176" y="922"/>
                    <a:pt x="176" y="922"/>
                    <a:pt x="176" y="922"/>
                  </a:cubicBezTo>
                  <a:cubicBezTo>
                    <a:pt x="176" y="923"/>
                    <a:pt x="176" y="923"/>
                    <a:pt x="176" y="923"/>
                  </a:cubicBezTo>
                  <a:cubicBezTo>
                    <a:pt x="175" y="924"/>
                    <a:pt x="175" y="924"/>
                    <a:pt x="175" y="924"/>
                  </a:cubicBezTo>
                  <a:cubicBezTo>
                    <a:pt x="173" y="925"/>
                    <a:pt x="173" y="925"/>
                    <a:pt x="173" y="925"/>
                  </a:cubicBezTo>
                  <a:cubicBezTo>
                    <a:pt x="170" y="937"/>
                    <a:pt x="170" y="937"/>
                    <a:pt x="170" y="937"/>
                  </a:cubicBezTo>
                  <a:cubicBezTo>
                    <a:pt x="165" y="959"/>
                    <a:pt x="165" y="959"/>
                    <a:pt x="165" y="959"/>
                  </a:cubicBezTo>
                  <a:cubicBezTo>
                    <a:pt x="164" y="965"/>
                    <a:pt x="164" y="965"/>
                    <a:pt x="164" y="965"/>
                  </a:cubicBezTo>
                  <a:cubicBezTo>
                    <a:pt x="164" y="966"/>
                    <a:pt x="164" y="966"/>
                    <a:pt x="164" y="966"/>
                  </a:cubicBezTo>
                  <a:cubicBezTo>
                    <a:pt x="171" y="970"/>
                    <a:pt x="171" y="970"/>
                    <a:pt x="171" y="970"/>
                  </a:cubicBezTo>
                  <a:cubicBezTo>
                    <a:pt x="174" y="969"/>
                    <a:pt x="174" y="969"/>
                    <a:pt x="174" y="969"/>
                  </a:cubicBezTo>
                  <a:cubicBezTo>
                    <a:pt x="175" y="969"/>
                    <a:pt x="175" y="969"/>
                    <a:pt x="175" y="969"/>
                  </a:cubicBezTo>
                  <a:cubicBezTo>
                    <a:pt x="195" y="957"/>
                    <a:pt x="195" y="957"/>
                    <a:pt x="195" y="957"/>
                  </a:cubicBezTo>
                  <a:cubicBezTo>
                    <a:pt x="200" y="953"/>
                    <a:pt x="200" y="953"/>
                    <a:pt x="200" y="953"/>
                  </a:cubicBezTo>
                  <a:cubicBezTo>
                    <a:pt x="209" y="946"/>
                    <a:pt x="209" y="946"/>
                    <a:pt x="209" y="946"/>
                  </a:cubicBezTo>
                  <a:cubicBezTo>
                    <a:pt x="210" y="944"/>
                    <a:pt x="210" y="944"/>
                    <a:pt x="210" y="944"/>
                  </a:cubicBezTo>
                  <a:cubicBezTo>
                    <a:pt x="210" y="943"/>
                    <a:pt x="210" y="943"/>
                    <a:pt x="210" y="943"/>
                  </a:cubicBezTo>
                  <a:cubicBezTo>
                    <a:pt x="209" y="935"/>
                    <a:pt x="209" y="935"/>
                    <a:pt x="209" y="935"/>
                  </a:cubicBezTo>
                  <a:lnTo>
                    <a:pt x="207" y="926"/>
                  </a:lnTo>
                  <a:close/>
                  <a:moveTo>
                    <a:pt x="141" y="712"/>
                  </a:moveTo>
                  <a:cubicBezTo>
                    <a:pt x="146" y="706"/>
                    <a:pt x="146" y="706"/>
                    <a:pt x="146" y="706"/>
                  </a:cubicBezTo>
                  <a:cubicBezTo>
                    <a:pt x="149" y="703"/>
                    <a:pt x="149" y="703"/>
                    <a:pt x="149" y="703"/>
                  </a:cubicBezTo>
                  <a:cubicBezTo>
                    <a:pt x="154" y="692"/>
                    <a:pt x="154" y="692"/>
                    <a:pt x="154" y="692"/>
                  </a:cubicBezTo>
                  <a:cubicBezTo>
                    <a:pt x="154" y="691"/>
                    <a:pt x="154" y="691"/>
                    <a:pt x="154" y="691"/>
                  </a:cubicBezTo>
                  <a:cubicBezTo>
                    <a:pt x="155" y="690"/>
                    <a:pt x="155" y="690"/>
                    <a:pt x="155" y="690"/>
                  </a:cubicBezTo>
                  <a:cubicBezTo>
                    <a:pt x="155" y="690"/>
                    <a:pt x="155" y="690"/>
                    <a:pt x="155" y="690"/>
                  </a:cubicBezTo>
                  <a:cubicBezTo>
                    <a:pt x="154" y="689"/>
                    <a:pt x="154" y="689"/>
                    <a:pt x="154" y="689"/>
                  </a:cubicBezTo>
                  <a:cubicBezTo>
                    <a:pt x="147" y="691"/>
                    <a:pt x="147" y="691"/>
                    <a:pt x="147" y="691"/>
                  </a:cubicBezTo>
                  <a:cubicBezTo>
                    <a:pt x="141" y="695"/>
                    <a:pt x="141" y="695"/>
                    <a:pt x="141" y="695"/>
                  </a:cubicBezTo>
                  <a:cubicBezTo>
                    <a:pt x="130" y="704"/>
                    <a:pt x="130" y="704"/>
                    <a:pt x="130" y="704"/>
                  </a:cubicBezTo>
                  <a:cubicBezTo>
                    <a:pt x="122" y="714"/>
                    <a:pt x="122" y="714"/>
                    <a:pt x="122" y="714"/>
                  </a:cubicBezTo>
                  <a:cubicBezTo>
                    <a:pt x="120" y="720"/>
                    <a:pt x="120" y="720"/>
                    <a:pt x="120" y="720"/>
                  </a:cubicBezTo>
                  <a:cubicBezTo>
                    <a:pt x="130" y="717"/>
                    <a:pt x="130" y="717"/>
                    <a:pt x="130" y="717"/>
                  </a:cubicBezTo>
                  <a:cubicBezTo>
                    <a:pt x="136" y="715"/>
                    <a:pt x="136" y="715"/>
                    <a:pt x="136" y="715"/>
                  </a:cubicBezTo>
                  <a:cubicBezTo>
                    <a:pt x="140" y="713"/>
                    <a:pt x="140" y="713"/>
                    <a:pt x="140" y="713"/>
                  </a:cubicBezTo>
                  <a:lnTo>
                    <a:pt x="141" y="712"/>
                  </a:lnTo>
                  <a:close/>
                  <a:moveTo>
                    <a:pt x="112" y="303"/>
                  </a:moveTo>
                  <a:cubicBezTo>
                    <a:pt x="118" y="307"/>
                    <a:pt x="118" y="307"/>
                    <a:pt x="118" y="307"/>
                  </a:cubicBezTo>
                  <a:cubicBezTo>
                    <a:pt x="119" y="308"/>
                    <a:pt x="119" y="308"/>
                    <a:pt x="119" y="308"/>
                  </a:cubicBezTo>
                  <a:cubicBezTo>
                    <a:pt x="119" y="307"/>
                    <a:pt x="119" y="307"/>
                    <a:pt x="119" y="307"/>
                  </a:cubicBezTo>
                  <a:cubicBezTo>
                    <a:pt x="119" y="306"/>
                    <a:pt x="119" y="306"/>
                    <a:pt x="119" y="306"/>
                  </a:cubicBezTo>
                  <a:cubicBezTo>
                    <a:pt x="119" y="303"/>
                    <a:pt x="119" y="303"/>
                    <a:pt x="119" y="303"/>
                  </a:cubicBezTo>
                  <a:cubicBezTo>
                    <a:pt x="118" y="302"/>
                    <a:pt x="118" y="302"/>
                    <a:pt x="118" y="302"/>
                  </a:cubicBezTo>
                  <a:cubicBezTo>
                    <a:pt x="116" y="300"/>
                    <a:pt x="116" y="300"/>
                    <a:pt x="116" y="300"/>
                  </a:cubicBezTo>
                  <a:cubicBezTo>
                    <a:pt x="111" y="294"/>
                    <a:pt x="111" y="294"/>
                    <a:pt x="111" y="294"/>
                  </a:cubicBezTo>
                  <a:cubicBezTo>
                    <a:pt x="111" y="294"/>
                    <a:pt x="111" y="294"/>
                    <a:pt x="111" y="294"/>
                  </a:cubicBezTo>
                  <a:cubicBezTo>
                    <a:pt x="107" y="293"/>
                    <a:pt x="107" y="293"/>
                    <a:pt x="107" y="293"/>
                  </a:cubicBezTo>
                  <a:cubicBezTo>
                    <a:pt x="106" y="293"/>
                    <a:pt x="106" y="293"/>
                    <a:pt x="106" y="293"/>
                  </a:cubicBezTo>
                  <a:cubicBezTo>
                    <a:pt x="105" y="294"/>
                    <a:pt x="105" y="294"/>
                    <a:pt x="105" y="294"/>
                  </a:cubicBezTo>
                  <a:cubicBezTo>
                    <a:pt x="105" y="295"/>
                    <a:pt x="105" y="295"/>
                    <a:pt x="105" y="295"/>
                  </a:cubicBezTo>
                  <a:cubicBezTo>
                    <a:pt x="106" y="296"/>
                    <a:pt x="106" y="296"/>
                    <a:pt x="106" y="296"/>
                  </a:cubicBezTo>
                  <a:lnTo>
                    <a:pt x="112" y="303"/>
                  </a:lnTo>
                  <a:close/>
                  <a:moveTo>
                    <a:pt x="630" y="154"/>
                  </a:moveTo>
                  <a:cubicBezTo>
                    <a:pt x="631" y="150"/>
                    <a:pt x="631" y="150"/>
                    <a:pt x="631" y="150"/>
                  </a:cubicBezTo>
                  <a:cubicBezTo>
                    <a:pt x="631" y="149"/>
                    <a:pt x="631" y="149"/>
                    <a:pt x="631" y="149"/>
                  </a:cubicBezTo>
                  <a:cubicBezTo>
                    <a:pt x="633" y="149"/>
                    <a:pt x="633" y="149"/>
                    <a:pt x="633" y="149"/>
                  </a:cubicBezTo>
                  <a:cubicBezTo>
                    <a:pt x="634" y="148"/>
                    <a:pt x="634" y="148"/>
                    <a:pt x="634" y="148"/>
                  </a:cubicBezTo>
                  <a:cubicBezTo>
                    <a:pt x="634" y="148"/>
                    <a:pt x="634" y="148"/>
                    <a:pt x="634" y="148"/>
                  </a:cubicBezTo>
                  <a:cubicBezTo>
                    <a:pt x="635" y="147"/>
                    <a:pt x="635" y="147"/>
                    <a:pt x="635" y="147"/>
                  </a:cubicBezTo>
                  <a:cubicBezTo>
                    <a:pt x="635" y="147"/>
                    <a:pt x="635" y="147"/>
                    <a:pt x="635" y="147"/>
                  </a:cubicBezTo>
                  <a:cubicBezTo>
                    <a:pt x="633" y="145"/>
                    <a:pt x="633" y="145"/>
                    <a:pt x="633" y="145"/>
                  </a:cubicBezTo>
                  <a:cubicBezTo>
                    <a:pt x="632" y="143"/>
                    <a:pt x="632" y="143"/>
                    <a:pt x="632" y="143"/>
                  </a:cubicBezTo>
                  <a:cubicBezTo>
                    <a:pt x="632" y="143"/>
                    <a:pt x="632" y="143"/>
                    <a:pt x="632" y="143"/>
                  </a:cubicBezTo>
                  <a:cubicBezTo>
                    <a:pt x="630" y="143"/>
                    <a:pt x="630" y="143"/>
                    <a:pt x="630" y="143"/>
                  </a:cubicBezTo>
                  <a:cubicBezTo>
                    <a:pt x="618" y="145"/>
                    <a:pt x="618" y="145"/>
                    <a:pt x="618" y="145"/>
                  </a:cubicBezTo>
                  <a:cubicBezTo>
                    <a:pt x="617" y="145"/>
                    <a:pt x="617" y="145"/>
                    <a:pt x="617" y="145"/>
                  </a:cubicBezTo>
                  <a:cubicBezTo>
                    <a:pt x="614" y="148"/>
                    <a:pt x="614" y="148"/>
                    <a:pt x="614" y="148"/>
                  </a:cubicBezTo>
                  <a:cubicBezTo>
                    <a:pt x="614" y="149"/>
                    <a:pt x="614" y="149"/>
                    <a:pt x="614" y="149"/>
                  </a:cubicBezTo>
                  <a:cubicBezTo>
                    <a:pt x="622" y="165"/>
                    <a:pt x="622" y="165"/>
                    <a:pt x="622" y="165"/>
                  </a:cubicBezTo>
                  <a:cubicBezTo>
                    <a:pt x="623" y="168"/>
                    <a:pt x="623" y="168"/>
                    <a:pt x="623" y="168"/>
                  </a:cubicBezTo>
                  <a:cubicBezTo>
                    <a:pt x="625" y="169"/>
                    <a:pt x="625" y="169"/>
                    <a:pt x="625" y="169"/>
                  </a:cubicBezTo>
                  <a:cubicBezTo>
                    <a:pt x="626" y="170"/>
                    <a:pt x="626" y="170"/>
                    <a:pt x="626" y="170"/>
                  </a:cubicBezTo>
                  <a:cubicBezTo>
                    <a:pt x="627" y="170"/>
                    <a:pt x="627" y="170"/>
                    <a:pt x="627" y="170"/>
                  </a:cubicBezTo>
                  <a:cubicBezTo>
                    <a:pt x="630" y="170"/>
                    <a:pt x="630" y="170"/>
                    <a:pt x="630" y="170"/>
                  </a:cubicBezTo>
                  <a:cubicBezTo>
                    <a:pt x="631" y="170"/>
                    <a:pt x="631" y="170"/>
                    <a:pt x="631" y="170"/>
                  </a:cubicBezTo>
                  <a:cubicBezTo>
                    <a:pt x="631" y="166"/>
                    <a:pt x="631" y="166"/>
                    <a:pt x="631" y="166"/>
                  </a:cubicBezTo>
                  <a:cubicBezTo>
                    <a:pt x="631" y="164"/>
                    <a:pt x="631" y="164"/>
                    <a:pt x="631" y="164"/>
                  </a:cubicBezTo>
                  <a:cubicBezTo>
                    <a:pt x="631" y="164"/>
                    <a:pt x="631" y="164"/>
                    <a:pt x="631" y="164"/>
                  </a:cubicBezTo>
                  <a:cubicBezTo>
                    <a:pt x="629" y="162"/>
                    <a:pt x="629" y="162"/>
                    <a:pt x="629" y="162"/>
                  </a:cubicBezTo>
                  <a:cubicBezTo>
                    <a:pt x="629" y="161"/>
                    <a:pt x="629" y="161"/>
                    <a:pt x="629" y="161"/>
                  </a:cubicBezTo>
                  <a:cubicBezTo>
                    <a:pt x="629" y="160"/>
                    <a:pt x="629" y="160"/>
                    <a:pt x="629" y="160"/>
                  </a:cubicBezTo>
                  <a:lnTo>
                    <a:pt x="630" y="154"/>
                  </a:lnTo>
                  <a:close/>
                  <a:moveTo>
                    <a:pt x="666" y="61"/>
                  </a:moveTo>
                  <a:cubicBezTo>
                    <a:pt x="665" y="61"/>
                    <a:pt x="665" y="61"/>
                    <a:pt x="665" y="61"/>
                  </a:cubicBezTo>
                  <a:cubicBezTo>
                    <a:pt x="661" y="62"/>
                    <a:pt x="661" y="62"/>
                    <a:pt x="661" y="62"/>
                  </a:cubicBezTo>
                  <a:cubicBezTo>
                    <a:pt x="660" y="63"/>
                    <a:pt x="660" y="63"/>
                    <a:pt x="660" y="63"/>
                  </a:cubicBezTo>
                  <a:cubicBezTo>
                    <a:pt x="660" y="63"/>
                    <a:pt x="660" y="63"/>
                    <a:pt x="660" y="63"/>
                  </a:cubicBezTo>
                  <a:cubicBezTo>
                    <a:pt x="657" y="80"/>
                    <a:pt x="657" y="80"/>
                    <a:pt x="657" y="80"/>
                  </a:cubicBezTo>
                  <a:cubicBezTo>
                    <a:pt x="658" y="81"/>
                    <a:pt x="658" y="81"/>
                    <a:pt x="658" y="81"/>
                  </a:cubicBezTo>
                  <a:cubicBezTo>
                    <a:pt x="658" y="82"/>
                    <a:pt x="658" y="82"/>
                    <a:pt x="658" y="82"/>
                  </a:cubicBezTo>
                  <a:cubicBezTo>
                    <a:pt x="659" y="83"/>
                    <a:pt x="659" y="83"/>
                    <a:pt x="659" y="83"/>
                  </a:cubicBezTo>
                  <a:cubicBezTo>
                    <a:pt x="661" y="83"/>
                    <a:pt x="661" y="83"/>
                    <a:pt x="661" y="83"/>
                  </a:cubicBezTo>
                  <a:cubicBezTo>
                    <a:pt x="662" y="82"/>
                    <a:pt x="662" y="82"/>
                    <a:pt x="662" y="82"/>
                  </a:cubicBezTo>
                  <a:cubicBezTo>
                    <a:pt x="675" y="75"/>
                    <a:pt x="675" y="75"/>
                    <a:pt x="675" y="75"/>
                  </a:cubicBezTo>
                  <a:cubicBezTo>
                    <a:pt x="676" y="71"/>
                    <a:pt x="676" y="71"/>
                    <a:pt x="676" y="71"/>
                  </a:cubicBezTo>
                  <a:cubicBezTo>
                    <a:pt x="672" y="66"/>
                    <a:pt x="672" y="66"/>
                    <a:pt x="672" y="66"/>
                  </a:cubicBezTo>
                  <a:cubicBezTo>
                    <a:pt x="671" y="65"/>
                    <a:pt x="671" y="65"/>
                    <a:pt x="671" y="65"/>
                  </a:cubicBezTo>
                  <a:lnTo>
                    <a:pt x="666" y="61"/>
                  </a:lnTo>
                  <a:close/>
                  <a:moveTo>
                    <a:pt x="690" y="12"/>
                  </a:moveTo>
                  <a:cubicBezTo>
                    <a:pt x="694" y="11"/>
                    <a:pt x="694" y="11"/>
                    <a:pt x="694" y="11"/>
                  </a:cubicBezTo>
                  <a:cubicBezTo>
                    <a:pt x="694" y="10"/>
                    <a:pt x="694" y="10"/>
                    <a:pt x="694" y="10"/>
                  </a:cubicBezTo>
                  <a:cubicBezTo>
                    <a:pt x="693" y="9"/>
                    <a:pt x="693" y="9"/>
                    <a:pt x="693" y="9"/>
                  </a:cubicBezTo>
                  <a:cubicBezTo>
                    <a:pt x="692" y="8"/>
                    <a:pt x="692" y="8"/>
                    <a:pt x="692" y="8"/>
                  </a:cubicBezTo>
                  <a:cubicBezTo>
                    <a:pt x="692" y="7"/>
                    <a:pt x="692" y="7"/>
                    <a:pt x="692" y="7"/>
                  </a:cubicBezTo>
                  <a:cubicBezTo>
                    <a:pt x="693" y="4"/>
                    <a:pt x="693" y="4"/>
                    <a:pt x="693" y="4"/>
                  </a:cubicBezTo>
                  <a:cubicBezTo>
                    <a:pt x="694" y="4"/>
                    <a:pt x="694" y="4"/>
                    <a:pt x="694" y="4"/>
                  </a:cubicBezTo>
                  <a:cubicBezTo>
                    <a:pt x="695" y="3"/>
                    <a:pt x="695" y="3"/>
                    <a:pt x="695" y="3"/>
                  </a:cubicBezTo>
                  <a:cubicBezTo>
                    <a:pt x="696" y="3"/>
                    <a:pt x="696" y="3"/>
                    <a:pt x="696" y="3"/>
                  </a:cubicBezTo>
                  <a:cubicBezTo>
                    <a:pt x="696" y="2"/>
                    <a:pt x="696" y="2"/>
                    <a:pt x="696" y="2"/>
                  </a:cubicBezTo>
                  <a:cubicBezTo>
                    <a:pt x="696" y="1"/>
                    <a:pt x="696" y="1"/>
                    <a:pt x="696" y="1"/>
                  </a:cubicBezTo>
                  <a:cubicBezTo>
                    <a:pt x="695" y="0"/>
                    <a:pt x="695" y="0"/>
                    <a:pt x="695" y="0"/>
                  </a:cubicBezTo>
                  <a:cubicBezTo>
                    <a:pt x="694" y="0"/>
                    <a:pt x="694" y="0"/>
                    <a:pt x="694" y="0"/>
                  </a:cubicBezTo>
                  <a:cubicBezTo>
                    <a:pt x="689" y="3"/>
                    <a:pt x="689" y="3"/>
                    <a:pt x="689" y="3"/>
                  </a:cubicBezTo>
                  <a:cubicBezTo>
                    <a:pt x="688" y="4"/>
                    <a:pt x="688" y="4"/>
                    <a:pt x="688" y="4"/>
                  </a:cubicBezTo>
                  <a:cubicBezTo>
                    <a:pt x="687" y="9"/>
                    <a:pt x="687" y="9"/>
                    <a:pt x="687" y="9"/>
                  </a:cubicBezTo>
                  <a:cubicBezTo>
                    <a:pt x="687" y="11"/>
                    <a:pt x="687" y="11"/>
                    <a:pt x="687" y="11"/>
                  </a:cubicBezTo>
                  <a:cubicBezTo>
                    <a:pt x="687" y="11"/>
                    <a:pt x="687" y="11"/>
                    <a:pt x="687" y="11"/>
                  </a:cubicBezTo>
                  <a:lnTo>
                    <a:pt x="690" y="12"/>
                  </a:lnTo>
                  <a:close/>
                  <a:moveTo>
                    <a:pt x="221" y="529"/>
                  </a:moveTo>
                  <a:cubicBezTo>
                    <a:pt x="219" y="529"/>
                    <a:pt x="219" y="529"/>
                    <a:pt x="219" y="529"/>
                  </a:cubicBezTo>
                  <a:cubicBezTo>
                    <a:pt x="218" y="530"/>
                    <a:pt x="218" y="530"/>
                    <a:pt x="218" y="530"/>
                  </a:cubicBezTo>
                  <a:cubicBezTo>
                    <a:pt x="218" y="531"/>
                    <a:pt x="218" y="531"/>
                    <a:pt x="218" y="531"/>
                  </a:cubicBezTo>
                  <a:cubicBezTo>
                    <a:pt x="217" y="532"/>
                    <a:pt x="217" y="532"/>
                    <a:pt x="217" y="532"/>
                  </a:cubicBezTo>
                  <a:cubicBezTo>
                    <a:pt x="217" y="535"/>
                    <a:pt x="217" y="535"/>
                    <a:pt x="217" y="535"/>
                  </a:cubicBezTo>
                  <a:cubicBezTo>
                    <a:pt x="218" y="537"/>
                    <a:pt x="218" y="537"/>
                    <a:pt x="218" y="537"/>
                  </a:cubicBezTo>
                  <a:cubicBezTo>
                    <a:pt x="220" y="539"/>
                    <a:pt x="220" y="539"/>
                    <a:pt x="220" y="539"/>
                  </a:cubicBezTo>
                  <a:cubicBezTo>
                    <a:pt x="222" y="542"/>
                    <a:pt x="222" y="542"/>
                    <a:pt x="222" y="542"/>
                  </a:cubicBezTo>
                  <a:cubicBezTo>
                    <a:pt x="226" y="542"/>
                    <a:pt x="226" y="542"/>
                    <a:pt x="226" y="542"/>
                  </a:cubicBezTo>
                  <a:cubicBezTo>
                    <a:pt x="230" y="539"/>
                    <a:pt x="230" y="539"/>
                    <a:pt x="230" y="539"/>
                  </a:cubicBezTo>
                  <a:cubicBezTo>
                    <a:pt x="231" y="538"/>
                    <a:pt x="231" y="538"/>
                    <a:pt x="231" y="538"/>
                  </a:cubicBezTo>
                  <a:cubicBezTo>
                    <a:pt x="231" y="536"/>
                    <a:pt x="231" y="536"/>
                    <a:pt x="231" y="536"/>
                  </a:cubicBezTo>
                  <a:cubicBezTo>
                    <a:pt x="231" y="535"/>
                    <a:pt x="231" y="535"/>
                    <a:pt x="231" y="535"/>
                  </a:cubicBezTo>
                  <a:cubicBezTo>
                    <a:pt x="231" y="535"/>
                    <a:pt x="231" y="535"/>
                    <a:pt x="231" y="535"/>
                  </a:cubicBezTo>
                  <a:cubicBezTo>
                    <a:pt x="230" y="533"/>
                    <a:pt x="230" y="533"/>
                    <a:pt x="230" y="533"/>
                  </a:cubicBezTo>
                  <a:cubicBezTo>
                    <a:pt x="230" y="533"/>
                    <a:pt x="230" y="533"/>
                    <a:pt x="230" y="533"/>
                  </a:cubicBezTo>
                  <a:cubicBezTo>
                    <a:pt x="228" y="532"/>
                    <a:pt x="228" y="532"/>
                    <a:pt x="228" y="532"/>
                  </a:cubicBezTo>
                  <a:cubicBezTo>
                    <a:pt x="224" y="530"/>
                    <a:pt x="224" y="530"/>
                    <a:pt x="224" y="530"/>
                  </a:cubicBezTo>
                  <a:lnTo>
                    <a:pt x="221" y="529"/>
                  </a:lnTo>
                  <a:close/>
                  <a:moveTo>
                    <a:pt x="580" y="160"/>
                  </a:moveTo>
                  <a:cubicBezTo>
                    <a:pt x="580" y="160"/>
                    <a:pt x="580" y="160"/>
                    <a:pt x="580" y="160"/>
                  </a:cubicBezTo>
                  <a:cubicBezTo>
                    <a:pt x="581" y="161"/>
                    <a:pt x="581" y="161"/>
                    <a:pt x="581" y="161"/>
                  </a:cubicBezTo>
                  <a:cubicBezTo>
                    <a:pt x="589" y="160"/>
                    <a:pt x="589" y="160"/>
                    <a:pt x="589" y="160"/>
                  </a:cubicBezTo>
                  <a:cubicBezTo>
                    <a:pt x="598" y="159"/>
                    <a:pt x="598" y="159"/>
                    <a:pt x="598" y="159"/>
                  </a:cubicBezTo>
                  <a:cubicBezTo>
                    <a:pt x="600" y="158"/>
                    <a:pt x="600" y="158"/>
                    <a:pt x="600" y="158"/>
                  </a:cubicBezTo>
                  <a:cubicBezTo>
                    <a:pt x="601" y="157"/>
                    <a:pt x="601" y="157"/>
                    <a:pt x="601" y="157"/>
                  </a:cubicBezTo>
                  <a:cubicBezTo>
                    <a:pt x="601" y="154"/>
                    <a:pt x="601" y="154"/>
                    <a:pt x="601" y="154"/>
                  </a:cubicBezTo>
                  <a:cubicBezTo>
                    <a:pt x="601" y="152"/>
                    <a:pt x="601" y="152"/>
                    <a:pt x="601" y="152"/>
                  </a:cubicBezTo>
                  <a:cubicBezTo>
                    <a:pt x="600" y="152"/>
                    <a:pt x="600" y="152"/>
                    <a:pt x="600" y="152"/>
                  </a:cubicBezTo>
                  <a:cubicBezTo>
                    <a:pt x="597" y="153"/>
                    <a:pt x="597" y="153"/>
                    <a:pt x="597" y="153"/>
                  </a:cubicBezTo>
                  <a:cubicBezTo>
                    <a:pt x="595" y="153"/>
                    <a:pt x="595" y="153"/>
                    <a:pt x="595" y="153"/>
                  </a:cubicBezTo>
                  <a:cubicBezTo>
                    <a:pt x="593" y="152"/>
                    <a:pt x="593" y="152"/>
                    <a:pt x="593" y="152"/>
                  </a:cubicBezTo>
                  <a:cubicBezTo>
                    <a:pt x="591" y="145"/>
                    <a:pt x="591" y="145"/>
                    <a:pt x="591" y="145"/>
                  </a:cubicBezTo>
                  <a:cubicBezTo>
                    <a:pt x="591" y="144"/>
                    <a:pt x="591" y="144"/>
                    <a:pt x="591" y="144"/>
                  </a:cubicBezTo>
                  <a:cubicBezTo>
                    <a:pt x="592" y="143"/>
                    <a:pt x="592" y="143"/>
                    <a:pt x="592" y="143"/>
                  </a:cubicBezTo>
                  <a:cubicBezTo>
                    <a:pt x="593" y="142"/>
                    <a:pt x="593" y="142"/>
                    <a:pt x="593" y="142"/>
                  </a:cubicBezTo>
                  <a:cubicBezTo>
                    <a:pt x="593" y="141"/>
                    <a:pt x="593" y="141"/>
                    <a:pt x="593" y="141"/>
                  </a:cubicBezTo>
                  <a:cubicBezTo>
                    <a:pt x="593" y="141"/>
                    <a:pt x="593" y="141"/>
                    <a:pt x="593" y="141"/>
                  </a:cubicBezTo>
                  <a:cubicBezTo>
                    <a:pt x="590" y="135"/>
                    <a:pt x="590" y="135"/>
                    <a:pt x="590" y="135"/>
                  </a:cubicBezTo>
                  <a:cubicBezTo>
                    <a:pt x="589" y="134"/>
                    <a:pt x="589" y="134"/>
                    <a:pt x="589" y="134"/>
                  </a:cubicBezTo>
                  <a:cubicBezTo>
                    <a:pt x="588" y="133"/>
                    <a:pt x="588" y="133"/>
                    <a:pt x="588" y="133"/>
                  </a:cubicBezTo>
                  <a:cubicBezTo>
                    <a:pt x="588" y="132"/>
                    <a:pt x="588" y="132"/>
                    <a:pt x="588" y="132"/>
                  </a:cubicBezTo>
                  <a:cubicBezTo>
                    <a:pt x="575" y="123"/>
                    <a:pt x="575" y="123"/>
                    <a:pt x="575" y="123"/>
                  </a:cubicBezTo>
                  <a:cubicBezTo>
                    <a:pt x="574" y="122"/>
                    <a:pt x="574" y="122"/>
                    <a:pt x="574" y="122"/>
                  </a:cubicBezTo>
                  <a:cubicBezTo>
                    <a:pt x="573" y="122"/>
                    <a:pt x="573" y="122"/>
                    <a:pt x="573" y="122"/>
                  </a:cubicBezTo>
                  <a:cubicBezTo>
                    <a:pt x="571" y="123"/>
                    <a:pt x="571" y="123"/>
                    <a:pt x="571" y="123"/>
                  </a:cubicBezTo>
                  <a:cubicBezTo>
                    <a:pt x="565" y="125"/>
                    <a:pt x="565" y="125"/>
                    <a:pt x="565" y="125"/>
                  </a:cubicBezTo>
                  <a:cubicBezTo>
                    <a:pt x="564" y="126"/>
                    <a:pt x="564" y="126"/>
                    <a:pt x="564" y="126"/>
                  </a:cubicBezTo>
                  <a:cubicBezTo>
                    <a:pt x="563" y="128"/>
                    <a:pt x="563" y="128"/>
                    <a:pt x="563" y="128"/>
                  </a:cubicBezTo>
                  <a:cubicBezTo>
                    <a:pt x="562" y="135"/>
                    <a:pt x="562" y="135"/>
                    <a:pt x="562" y="135"/>
                  </a:cubicBezTo>
                  <a:cubicBezTo>
                    <a:pt x="562" y="136"/>
                    <a:pt x="562" y="136"/>
                    <a:pt x="562" y="136"/>
                  </a:cubicBezTo>
                  <a:cubicBezTo>
                    <a:pt x="562" y="137"/>
                    <a:pt x="562" y="137"/>
                    <a:pt x="562" y="137"/>
                  </a:cubicBezTo>
                  <a:lnTo>
                    <a:pt x="580" y="160"/>
                  </a:lnTo>
                  <a:close/>
                  <a:moveTo>
                    <a:pt x="602" y="143"/>
                  </a:moveTo>
                  <a:cubicBezTo>
                    <a:pt x="600" y="146"/>
                    <a:pt x="600" y="146"/>
                    <a:pt x="600" y="146"/>
                  </a:cubicBezTo>
                  <a:cubicBezTo>
                    <a:pt x="599" y="147"/>
                    <a:pt x="599" y="147"/>
                    <a:pt x="599" y="147"/>
                  </a:cubicBezTo>
                  <a:cubicBezTo>
                    <a:pt x="600" y="149"/>
                    <a:pt x="600" y="149"/>
                    <a:pt x="600" y="149"/>
                  </a:cubicBezTo>
                  <a:cubicBezTo>
                    <a:pt x="600" y="150"/>
                    <a:pt x="600" y="150"/>
                    <a:pt x="600" y="150"/>
                  </a:cubicBezTo>
                  <a:cubicBezTo>
                    <a:pt x="602" y="151"/>
                    <a:pt x="602" y="151"/>
                    <a:pt x="602" y="151"/>
                  </a:cubicBezTo>
                  <a:cubicBezTo>
                    <a:pt x="604" y="151"/>
                    <a:pt x="604" y="151"/>
                    <a:pt x="604" y="151"/>
                  </a:cubicBezTo>
                  <a:cubicBezTo>
                    <a:pt x="608" y="151"/>
                    <a:pt x="608" y="151"/>
                    <a:pt x="608" y="151"/>
                  </a:cubicBezTo>
                  <a:cubicBezTo>
                    <a:pt x="608" y="150"/>
                    <a:pt x="608" y="150"/>
                    <a:pt x="608" y="150"/>
                  </a:cubicBezTo>
                  <a:cubicBezTo>
                    <a:pt x="608" y="147"/>
                    <a:pt x="608" y="147"/>
                    <a:pt x="608" y="147"/>
                  </a:cubicBezTo>
                  <a:cubicBezTo>
                    <a:pt x="609" y="144"/>
                    <a:pt x="609" y="144"/>
                    <a:pt x="609" y="144"/>
                  </a:cubicBezTo>
                  <a:cubicBezTo>
                    <a:pt x="609" y="142"/>
                    <a:pt x="609" y="142"/>
                    <a:pt x="609" y="142"/>
                  </a:cubicBezTo>
                  <a:cubicBezTo>
                    <a:pt x="609" y="141"/>
                    <a:pt x="609" y="141"/>
                    <a:pt x="609" y="141"/>
                  </a:cubicBezTo>
                  <a:cubicBezTo>
                    <a:pt x="608" y="141"/>
                    <a:pt x="608" y="141"/>
                    <a:pt x="608" y="141"/>
                  </a:cubicBezTo>
                  <a:lnTo>
                    <a:pt x="602" y="143"/>
                  </a:lnTo>
                  <a:close/>
                  <a:moveTo>
                    <a:pt x="656" y="54"/>
                  </a:moveTo>
                  <a:cubicBezTo>
                    <a:pt x="657" y="55"/>
                    <a:pt x="657" y="55"/>
                    <a:pt x="657" y="55"/>
                  </a:cubicBezTo>
                  <a:cubicBezTo>
                    <a:pt x="657" y="55"/>
                    <a:pt x="657" y="55"/>
                    <a:pt x="657" y="55"/>
                  </a:cubicBezTo>
                  <a:cubicBezTo>
                    <a:pt x="682" y="35"/>
                    <a:pt x="682" y="35"/>
                    <a:pt x="682" y="35"/>
                  </a:cubicBezTo>
                  <a:cubicBezTo>
                    <a:pt x="684" y="31"/>
                    <a:pt x="684" y="31"/>
                    <a:pt x="684" y="31"/>
                  </a:cubicBezTo>
                  <a:cubicBezTo>
                    <a:pt x="689" y="29"/>
                    <a:pt x="689" y="29"/>
                    <a:pt x="689" y="29"/>
                  </a:cubicBezTo>
                  <a:cubicBezTo>
                    <a:pt x="693" y="30"/>
                    <a:pt x="693" y="30"/>
                    <a:pt x="693" y="30"/>
                  </a:cubicBezTo>
                  <a:cubicBezTo>
                    <a:pt x="693" y="30"/>
                    <a:pt x="693" y="30"/>
                    <a:pt x="693" y="30"/>
                  </a:cubicBezTo>
                  <a:cubicBezTo>
                    <a:pt x="694" y="29"/>
                    <a:pt x="694" y="29"/>
                    <a:pt x="694" y="29"/>
                  </a:cubicBezTo>
                  <a:cubicBezTo>
                    <a:pt x="694" y="29"/>
                    <a:pt x="694" y="29"/>
                    <a:pt x="694" y="29"/>
                  </a:cubicBezTo>
                  <a:cubicBezTo>
                    <a:pt x="693" y="24"/>
                    <a:pt x="693" y="24"/>
                    <a:pt x="693" y="24"/>
                  </a:cubicBezTo>
                  <a:cubicBezTo>
                    <a:pt x="692" y="21"/>
                    <a:pt x="692" y="21"/>
                    <a:pt x="692" y="21"/>
                  </a:cubicBezTo>
                  <a:cubicBezTo>
                    <a:pt x="692" y="21"/>
                    <a:pt x="692" y="21"/>
                    <a:pt x="692" y="21"/>
                  </a:cubicBezTo>
                  <a:cubicBezTo>
                    <a:pt x="691" y="21"/>
                    <a:pt x="691" y="21"/>
                    <a:pt x="691" y="21"/>
                  </a:cubicBezTo>
                  <a:cubicBezTo>
                    <a:pt x="690" y="21"/>
                    <a:pt x="690" y="21"/>
                    <a:pt x="690" y="21"/>
                  </a:cubicBezTo>
                  <a:cubicBezTo>
                    <a:pt x="675" y="27"/>
                    <a:pt x="675" y="27"/>
                    <a:pt x="675" y="27"/>
                  </a:cubicBezTo>
                  <a:cubicBezTo>
                    <a:pt x="667" y="31"/>
                    <a:pt x="667" y="31"/>
                    <a:pt x="667" y="31"/>
                  </a:cubicBezTo>
                  <a:cubicBezTo>
                    <a:pt x="657" y="45"/>
                    <a:pt x="657" y="45"/>
                    <a:pt x="657" y="45"/>
                  </a:cubicBezTo>
                  <a:cubicBezTo>
                    <a:pt x="656" y="47"/>
                    <a:pt x="656" y="47"/>
                    <a:pt x="656" y="47"/>
                  </a:cubicBezTo>
                  <a:cubicBezTo>
                    <a:pt x="656" y="48"/>
                    <a:pt x="656" y="48"/>
                    <a:pt x="656" y="48"/>
                  </a:cubicBezTo>
                  <a:cubicBezTo>
                    <a:pt x="656" y="52"/>
                    <a:pt x="656" y="52"/>
                    <a:pt x="656" y="52"/>
                  </a:cubicBezTo>
                  <a:cubicBezTo>
                    <a:pt x="656" y="53"/>
                    <a:pt x="656" y="53"/>
                    <a:pt x="656" y="53"/>
                  </a:cubicBezTo>
                  <a:lnTo>
                    <a:pt x="656" y="54"/>
                  </a:lnTo>
                  <a:close/>
                  <a:moveTo>
                    <a:pt x="630" y="85"/>
                  </a:moveTo>
                  <a:cubicBezTo>
                    <a:pt x="628" y="87"/>
                    <a:pt x="628" y="87"/>
                    <a:pt x="628" y="87"/>
                  </a:cubicBezTo>
                  <a:cubicBezTo>
                    <a:pt x="626" y="93"/>
                    <a:pt x="626" y="93"/>
                    <a:pt x="626" y="93"/>
                  </a:cubicBezTo>
                  <a:cubicBezTo>
                    <a:pt x="626" y="94"/>
                    <a:pt x="626" y="94"/>
                    <a:pt x="626" y="94"/>
                  </a:cubicBezTo>
                  <a:cubicBezTo>
                    <a:pt x="627" y="95"/>
                    <a:pt x="627" y="95"/>
                    <a:pt x="627" y="95"/>
                  </a:cubicBezTo>
                  <a:cubicBezTo>
                    <a:pt x="628" y="95"/>
                    <a:pt x="628" y="95"/>
                    <a:pt x="628" y="95"/>
                  </a:cubicBezTo>
                  <a:cubicBezTo>
                    <a:pt x="638" y="96"/>
                    <a:pt x="638" y="96"/>
                    <a:pt x="638" y="96"/>
                  </a:cubicBezTo>
                  <a:cubicBezTo>
                    <a:pt x="642" y="91"/>
                    <a:pt x="642" y="91"/>
                    <a:pt x="642" y="91"/>
                  </a:cubicBezTo>
                  <a:cubicBezTo>
                    <a:pt x="642" y="82"/>
                    <a:pt x="642" y="82"/>
                    <a:pt x="642" y="82"/>
                  </a:cubicBezTo>
                  <a:cubicBezTo>
                    <a:pt x="642" y="81"/>
                    <a:pt x="642" y="81"/>
                    <a:pt x="642" y="81"/>
                  </a:cubicBezTo>
                  <a:cubicBezTo>
                    <a:pt x="642" y="81"/>
                    <a:pt x="642" y="81"/>
                    <a:pt x="642" y="81"/>
                  </a:cubicBezTo>
                  <a:cubicBezTo>
                    <a:pt x="640" y="81"/>
                    <a:pt x="640" y="81"/>
                    <a:pt x="640" y="81"/>
                  </a:cubicBezTo>
                  <a:cubicBezTo>
                    <a:pt x="630" y="84"/>
                    <a:pt x="630" y="84"/>
                    <a:pt x="630" y="84"/>
                  </a:cubicBezTo>
                  <a:lnTo>
                    <a:pt x="630" y="85"/>
                  </a:lnTo>
                  <a:close/>
                  <a:moveTo>
                    <a:pt x="648" y="66"/>
                  </a:moveTo>
                  <a:cubicBezTo>
                    <a:pt x="650" y="65"/>
                    <a:pt x="650" y="65"/>
                    <a:pt x="650" y="65"/>
                  </a:cubicBezTo>
                  <a:cubicBezTo>
                    <a:pt x="650" y="64"/>
                    <a:pt x="650" y="64"/>
                    <a:pt x="650" y="64"/>
                  </a:cubicBezTo>
                  <a:cubicBezTo>
                    <a:pt x="651" y="63"/>
                    <a:pt x="651" y="63"/>
                    <a:pt x="651" y="63"/>
                  </a:cubicBezTo>
                  <a:cubicBezTo>
                    <a:pt x="650" y="63"/>
                    <a:pt x="650" y="63"/>
                    <a:pt x="650" y="63"/>
                  </a:cubicBezTo>
                  <a:cubicBezTo>
                    <a:pt x="648" y="62"/>
                    <a:pt x="648" y="62"/>
                    <a:pt x="648" y="62"/>
                  </a:cubicBezTo>
                  <a:cubicBezTo>
                    <a:pt x="647" y="61"/>
                    <a:pt x="647" y="61"/>
                    <a:pt x="647" y="61"/>
                  </a:cubicBezTo>
                  <a:cubicBezTo>
                    <a:pt x="647" y="61"/>
                    <a:pt x="647" y="61"/>
                    <a:pt x="647" y="61"/>
                  </a:cubicBezTo>
                  <a:cubicBezTo>
                    <a:pt x="647" y="54"/>
                    <a:pt x="647" y="54"/>
                    <a:pt x="647" y="54"/>
                  </a:cubicBezTo>
                  <a:cubicBezTo>
                    <a:pt x="647" y="54"/>
                    <a:pt x="647" y="54"/>
                    <a:pt x="647" y="54"/>
                  </a:cubicBezTo>
                  <a:cubicBezTo>
                    <a:pt x="649" y="49"/>
                    <a:pt x="649" y="49"/>
                    <a:pt x="649" y="49"/>
                  </a:cubicBezTo>
                  <a:cubicBezTo>
                    <a:pt x="651" y="47"/>
                    <a:pt x="651" y="47"/>
                    <a:pt x="651" y="47"/>
                  </a:cubicBezTo>
                  <a:cubicBezTo>
                    <a:pt x="651" y="45"/>
                    <a:pt x="651" y="45"/>
                    <a:pt x="651" y="45"/>
                  </a:cubicBezTo>
                  <a:cubicBezTo>
                    <a:pt x="650" y="44"/>
                    <a:pt x="650" y="44"/>
                    <a:pt x="650" y="44"/>
                  </a:cubicBezTo>
                  <a:cubicBezTo>
                    <a:pt x="650" y="43"/>
                    <a:pt x="650" y="43"/>
                    <a:pt x="650" y="43"/>
                  </a:cubicBezTo>
                  <a:cubicBezTo>
                    <a:pt x="647" y="39"/>
                    <a:pt x="647" y="39"/>
                    <a:pt x="647" y="39"/>
                  </a:cubicBezTo>
                  <a:cubicBezTo>
                    <a:pt x="646" y="38"/>
                    <a:pt x="646" y="38"/>
                    <a:pt x="646" y="38"/>
                  </a:cubicBezTo>
                  <a:cubicBezTo>
                    <a:pt x="645" y="39"/>
                    <a:pt x="645" y="39"/>
                    <a:pt x="645" y="39"/>
                  </a:cubicBezTo>
                  <a:cubicBezTo>
                    <a:pt x="643" y="40"/>
                    <a:pt x="643" y="40"/>
                    <a:pt x="643" y="40"/>
                  </a:cubicBezTo>
                  <a:cubicBezTo>
                    <a:pt x="642" y="40"/>
                    <a:pt x="642" y="40"/>
                    <a:pt x="642" y="40"/>
                  </a:cubicBezTo>
                  <a:cubicBezTo>
                    <a:pt x="642" y="44"/>
                    <a:pt x="642" y="44"/>
                    <a:pt x="642" y="44"/>
                  </a:cubicBezTo>
                  <a:cubicBezTo>
                    <a:pt x="642" y="61"/>
                    <a:pt x="642" y="61"/>
                    <a:pt x="642" y="61"/>
                  </a:cubicBezTo>
                  <a:cubicBezTo>
                    <a:pt x="644" y="67"/>
                    <a:pt x="644" y="67"/>
                    <a:pt x="644" y="67"/>
                  </a:cubicBezTo>
                  <a:lnTo>
                    <a:pt x="648" y="66"/>
                  </a:lnTo>
                  <a:close/>
                  <a:moveTo>
                    <a:pt x="627" y="21"/>
                  </a:moveTo>
                  <a:cubicBezTo>
                    <a:pt x="629" y="21"/>
                    <a:pt x="629" y="21"/>
                    <a:pt x="629" y="21"/>
                  </a:cubicBezTo>
                  <a:cubicBezTo>
                    <a:pt x="630" y="20"/>
                    <a:pt x="630" y="20"/>
                    <a:pt x="630" y="20"/>
                  </a:cubicBezTo>
                  <a:cubicBezTo>
                    <a:pt x="631" y="19"/>
                    <a:pt x="631" y="19"/>
                    <a:pt x="631" y="19"/>
                  </a:cubicBezTo>
                  <a:cubicBezTo>
                    <a:pt x="630" y="16"/>
                    <a:pt x="630" y="16"/>
                    <a:pt x="630" y="16"/>
                  </a:cubicBezTo>
                  <a:cubicBezTo>
                    <a:pt x="630" y="12"/>
                    <a:pt x="630" y="12"/>
                    <a:pt x="630" y="12"/>
                  </a:cubicBezTo>
                  <a:cubicBezTo>
                    <a:pt x="630" y="11"/>
                    <a:pt x="630" y="11"/>
                    <a:pt x="630" y="11"/>
                  </a:cubicBezTo>
                  <a:cubicBezTo>
                    <a:pt x="631" y="9"/>
                    <a:pt x="631" y="9"/>
                    <a:pt x="631" y="9"/>
                  </a:cubicBezTo>
                  <a:cubicBezTo>
                    <a:pt x="631" y="8"/>
                    <a:pt x="631" y="8"/>
                    <a:pt x="631" y="8"/>
                  </a:cubicBezTo>
                  <a:cubicBezTo>
                    <a:pt x="631" y="8"/>
                    <a:pt x="631" y="8"/>
                    <a:pt x="631" y="8"/>
                  </a:cubicBezTo>
                  <a:cubicBezTo>
                    <a:pt x="630" y="6"/>
                    <a:pt x="630" y="6"/>
                    <a:pt x="630" y="6"/>
                  </a:cubicBezTo>
                  <a:cubicBezTo>
                    <a:pt x="629" y="6"/>
                    <a:pt x="629" y="6"/>
                    <a:pt x="629" y="6"/>
                  </a:cubicBezTo>
                  <a:cubicBezTo>
                    <a:pt x="628" y="6"/>
                    <a:pt x="628" y="6"/>
                    <a:pt x="628" y="6"/>
                  </a:cubicBezTo>
                  <a:cubicBezTo>
                    <a:pt x="628" y="7"/>
                    <a:pt x="628" y="7"/>
                    <a:pt x="628" y="7"/>
                  </a:cubicBezTo>
                  <a:cubicBezTo>
                    <a:pt x="626" y="14"/>
                    <a:pt x="626" y="14"/>
                    <a:pt x="626" y="14"/>
                  </a:cubicBezTo>
                  <a:cubicBezTo>
                    <a:pt x="626" y="15"/>
                    <a:pt x="626" y="15"/>
                    <a:pt x="626" y="15"/>
                  </a:cubicBezTo>
                  <a:cubicBezTo>
                    <a:pt x="626" y="17"/>
                    <a:pt x="626" y="17"/>
                    <a:pt x="626" y="17"/>
                  </a:cubicBezTo>
                  <a:cubicBezTo>
                    <a:pt x="626" y="18"/>
                    <a:pt x="626" y="18"/>
                    <a:pt x="626" y="18"/>
                  </a:cubicBezTo>
                  <a:lnTo>
                    <a:pt x="627" y="21"/>
                  </a:lnTo>
                  <a:close/>
                  <a:moveTo>
                    <a:pt x="628" y="63"/>
                  </a:moveTo>
                  <a:cubicBezTo>
                    <a:pt x="628" y="63"/>
                    <a:pt x="628" y="63"/>
                    <a:pt x="628" y="63"/>
                  </a:cubicBezTo>
                  <a:cubicBezTo>
                    <a:pt x="627" y="61"/>
                    <a:pt x="627" y="61"/>
                    <a:pt x="627" y="61"/>
                  </a:cubicBezTo>
                  <a:cubicBezTo>
                    <a:pt x="627" y="61"/>
                    <a:pt x="627" y="61"/>
                    <a:pt x="627" y="61"/>
                  </a:cubicBezTo>
                  <a:cubicBezTo>
                    <a:pt x="624" y="61"/>
                    <a:pt x="624" y="61"/>
                    <a:pt x="624" y="61"/>
                  </a:cubicBezTo>
                  <a:cubicBezTo>
                    <a:pt x="623" y="62"/>
                    <a:pt x="623" y="62"/>
                    <a:pt x="623" y="62"/>
                  </a:cubicBezTo>
                  <a:cubicBezTo>
                    <a:pt x="623" y="64"/>
                    <a:pt x="623" y="64"/>
                    <a:pt x="623" y="64"/>
                  </a:cubicBezTo>
                  <a:cubicBezTo>
                    <a:pt x="623" y="66"/>
                    <a:pt x="623" y="66"/>
                    <a:pt x="623" y="66"/>
                  </a:cubicBezTo>
                  <a:cubicBezTo>
                    <a:pt x="624" y="69"/>
                    <a:pt x="624" y="69"/>
                    <a:pt x="624" y="69"/>
                  </a:cubicBezTo>
                  <a:cubicBezTo>
                    <a:pt x="625" y="71"/>
                    <a:pt x="625" y="71"/>
                    <a:pt x="625" y="71"/>
                  </a:cubicBezTo>
                  <a:cubicBezTo>
                    <a:pt x="626" y="71"/>
                    <a:pt x="626" y="71"/>
                    <a:pt x="626" y="71"/>
                  </a:cubicBezTo>
                  <a:cubicBezTo>
                    <a:pt x="626" y="70"/>
                    <a:pt x="626" y="70"/>
                    <a:pt x="626" y="70"/>
                  </a:cubicBezTo>
                  <a:cubicBezTo>
                    <a:pt x="628" y="64"/>
                    <a:pt x="628" y="64"/>
                    <a:pt x="628" y="64"/>
                  </a:cubicBezTo>
                  <a:lnTo>
                    <a:pt x="628" y="63"/>
                  </a:lnTo>
                  <a:close/>
                  <a:moveTo>
                    <a:pt x="572" y="110"/>
                  </a:moveTo>
                  <a:cubicBezTo>
                    <a:pt x="572" y="112"/>
                    <a:pt x="572" y="112"/>
                    <a:pt x="572" y="112"/>
                  </a:cubicBezTo>
                  <a:cubicBezTo>
                    <a:pt x="577" y="117"/>
                    <a:pt x="577" y="117"/>
                    <a:pt x="577" y="117"/>
                  </a:cubicBezTo>
                  <a:cubicBezTo>
                    <a:pt x="578" y="117"/>
                    <a:pt x="578" y="117"/>
                    <a:pt x="578" y="117"/>
                  </a:cubicBezTo>
                  <a:cubicBezTo>
                    <a:pt x="593" y="126"/>
                    <a:pt x="593" y="126"/>
                    <a:pt x="593" y="126"/>
                  </a:cubicBezTo>
                  <a:cubicBezTo>
                    <a:pt x="595" y="126"/>
                    <a:pt x="595" y="126"/>
                    <a:pt x="595" y="126"/>
                  </a:cubicBezTo>
                  <a:cubicBezTo>
                    <a:pt x="602" y="124"/>
                    <a:pt x="602" y="124"/>
                    <a:pt x="602" y="124"/>
                  </a:cubicBezTo>
                  <a:cubicBezTo>
                    <a:pt x="617" y="117"/>
                    <a:pt x="617" y="117"/>
                    <a:pt x="617" y="117"/>
                  </a:cubicBezTo>
                  <a:cubicBezTo>
                    <a:pt x="624" y="120"/>
                    <a:pt x="624" y="120"/>
                    <a:pt x="624" y="120"/>
                  </a:cubicBezTo>
                  <a:cubicBezTo>
                    <a:pt x="624" y="122"/>
                    <a:pt x="624" y="122"/>
                    <a:pt x="624" y="122"/>
                  </a:cubicBezTo>
                  <a:cubicBezTo>
                    <a:pt x="629" y="130"/>
                    <a:pt x="629" y="130"/>
                    <a:pt x="629" y="130"/>
                  </a:cubicBezTo>
                  <a:cubicBezTo>
                    <a:pt x="630" y="130"/>
                    <a:pt x="630" y="130"/>
                    <a:pt x="630" y="130"/>
                  </a:cubicBezTo>
                  <a:cubicBezTo>
                    <a:pt x="641" y="133"/>
                    <a:pt x="641" y="133"/>
                    <a:pt x="641" y="133"/>
                  </a:cubicBezTo>
                  <a:cubicBezTo>
                    <a:pt x="642" y="133"/>
                    <a:pt x="642" y="133"/>
                    <a:pt x="642" y="133"/>
                  </a:cubicBezTo>
                  <a:cubicBezTo>
                    <a:pt x="642" y="133"/>
                    <a:pt x="642" y="133"/>
                    <a:pt x="642" y="133"/>
                  </a:cubicBezTo>
                  <a:cubicBezTo>
                    <a:pt x="656" y="117"/>
                    <a:pt x="656" y="117"/>
                    <a:pt x="656" y="117"/>
                  </a:cubicBezTo>
                  <a:cubicBezTo>
                    <a:pt x="658" y="112"/>
                    <a:pt x="658" y="112"/>
                    <a:pt x="658" y="112"/>
                  </a:cubicBezTo>
                  <a:cubicBezTo>
                    <a:pt x="654" y="112"/>
                    <a:pt x="654" y="112"/>
                    <a:pt x="654" y="112"/>
                  </a:cubicBezTo>
                  <a:cubicBezTo>
                    <a:pt x="651" y="111"/>
                    <a:pt x="651" y="111"/>
                    <a:pt x="651" y="111"/>
                  </a:cubicBezTo>
                  <a:cubicBezTo>
                    <a:pt x="629" y="106"/>
                    <a:pt x="629" y="106"/>
                    <a:pt x="629" y="106"/>
                  </a:cubicBezTo>
                  <a:cubicBezTo>
                    <a:pt x="617" y="100"/>
                    <a:pt x="617" y="100"/>
                    <a:pt x="617" y="100"/>
                  </a:cubicBezTo>
                  <a:cubicBezTo>
                    <a:pt x="616" y="99"/>
                    <a:pt x="616" y="99"/>
                    <a:pt x="616" y="99"/>
                  </a:cubicBezTo>
                  <a:cubicBezTo>
                    <a:pt x="614" y="100"/>
                    <a:pt x="614" y="100"/>
                    <a:pt x="614" y="100"/>
                  </a:cubicBezTo>
                  <a:cubicBezTo>
                    <a:pt x="612" y="101"/>
                    <a:pt x="612" y="101"/>
                    <a:pt x="612" y="101"/>
                  </a:cubicBezTo>
                  <a:cubicBezTo>
                    <a:pt x="612" y="102"/>
                    <a:pt x="612" y="102"/>
                    <a:pt x="612" y="102"/>
                  </a:cubicBezTo>
                  <a:cubicBezTo>
                    <a:pt x="612" y="105"/>
                    <a:pt x="612" y="105"/>
                    <a:pt x="612" y="105"/>
                  </a:cubicBezTo>
                  <a:cubicBezTo>
                    <a:pt x="611" y="106"/>
                    <a:pt x="611" y="106"/>
                    <a:pt x="611" y="106"/>
                  </a:cubicBezTo>
                  <a:cubicBezTo>
                    <a:pt x="610" y="107"/>
                    <a:pt x="610" y="107"/>
                    <a:pt x="610" y="107"/>
                  </a:cubicBezTo>
                  <a:cubicBezTo>
                    <a:pt x="608" y="107"/>
                    <a:pt x="608" y="107"/>
                    <a:pt x="608" y="107"/>
                  </a:cubicBezTo>
                  <a:cubicBezTo>
                    <a:pt x="601" y="104"/>
                    <a:pt x="601" y="104"/>
                    <a:pt x="601" y="104"/>
                  </a:cubicBezTo>
                  <a:cubicBezTo>
                    <a:pt x="600" y="103"/>
                    <a:pt x="600" y="103"/>
                    <a:pt x="600" y="103"/>
                  </a:cubicBezTo>
                  <a:cubicBezTo>
                    <a:pt x="609" y="94"/>
                    <a:pt x="609" y="94"/>
                    <a:pt x="609" y="94"/>
                  </a:cubicBezTo>
                  <a:cubicBezTo>
                    <a:pt x="612" y="92"/>
                    <a:pt x="612" y="92"/>
                    <a:pt x="612" y="92"/>
                  </a:cubicBezTo>
                  <a:cubicBezTo>
                    <a:pt x="614" y="91"/>
                    <a:pt x="614" y="91"/>
                    <a:pt x="614" y="91"/>
                  </a:cubicBezTo>
                  <a:cubicBezTo>
                    <a:pt x="617" y="89"/>
                    <a:pt x="617" y="89"/>
                    <a:pt x="617" y="89"/>
                  </a:cubicBezTo>
                  <a:cubicBezTo>
                    <a:pt x="617" y="86"/>
                    <a:pt x="617" y="86"/>
                    <a:pt x="617" y="86"/>
                  </a:cubicBezTo>
                  <a:cubicBezTo>
                    <a:pt x="607" y="73"/>
                    <a:pt x="607" y="73"/>
                    <a:pt x="607" y="73"/>
                  </a:cubicBezTo>
                  <a:cubicBezTo>
                    <a:pt x="606" y="72"/>
                    <a:pt x="606" y="72"/>
                    <a:pt x="606" y="72"/>
                  </a:cubicBezTo>
                  <a:cubicBezTo>
                    <a:pt x="590" y="66"/>
                    <a:pt x="590" y="66"/>
                    <a:pt x="590" y="66"/>
                  </a:cubicBezTo>
                  <a:cubicBezTo>
                    <a:pt x="587" y="66"/>
                    <a:pt x="587" y="66"/>
                    <a:pt x="587" y="66"/>
                  </a:cubicBezTo>
                  <a:cubicBezTo>
                    <a:pt x="583" y="67"/>
                    <a:pt x="583" y="67"/>
                    <a:pt x="583" y="67"/>
                  </a:cubicBezTo>
                  <a:cubicBezTo>
                    <a:pt x="575" y="71"/>
                    <a:pt x="575" y="71"/>
                    <a:pt x="575" y="71"/>
                  </a:cubicBezTo>
                  <a:cubicBezTo>
                    <a:pt x="571" y="76"/>
                    <a:pt x="571" y="76"/>
                    <a:pt x="571" y="76"/>
                  </a:cubicBezTo>
                  <a:cubicBezTo>
                    <a:pt x="569" y="101"/>
                    <a:pt x="569" y="101"/>
                    <a:pt x="569" y="101"/>
                  </a:cubicBezTo>
                  <a:cubicBezTo>
                    <a:pt x="569" y="101"/>
                    <a:pt x="569" y="101"/>
                    <a:pt x="569" y="101"/>
                  </a:cubicBezTo>
                  <a:cubicBezTo>
                    <a:pt x="570" y="106"/>
                    <a:pt x="570" y="106"/>
                    <a:pt x="570" y="106"/>
                  </a:cubicBezTo>
                  <a:lnTo>
                    <a:pt x="572" y="110"/>
                  </a:lnTo>
                  <a:close/>
                  <a:moveTo>
                    <a:pt x="35" y="471"/>
                  </a:moveTo>
                  <a:cubicBezTo>
                    <a:pt x="33" y="470"/>
                    <a:pt x="33" y="470"/>
                    <a:pt x="33" y="470"/>
                  </a:cubicBezTo>
                  <a:cubicBezTo>
                    <a:pt x="33" y="470"/>
                    <a:pt x="33" y="470"/>
                    <a:pt x="33" y="470"/>
                  </a:cubicBezTo>
                  <a:cubicBezTo>
                    <a:pt x="29" y="471"/>
                    <a:pt x="29" y="471"/>
                    <a:pt x="29" y="471"/>
                  </a:cubicBezTo>
                  <a:cubicBezTo>
                    <a:pt x="29" y="471"/>
                    <a:pt x="29" y="471"/>
                    <a:pt x="29" y="471"/>
                  </a:cubicBezTo>
                  <a:cubicBezTo>
                    <a:pt x="29" y="472"/>
                    <a:pt x="29" y="472"/>
                    <a:pt x="29" y="472"/>
                  </a:cubicBezTo>
                  <a:cubicBezTo>
                    <a:pt x="32" y="480"/>
                    <a:pt x="32" y="480"/>
                    <a:pt x="32" y="480"/>
                  </a:cubicBezTo>
                  <a:cubicBezTo>
                    <a:pt x="32" y="481"/>
                    <a:pt x="32" y="481"/>
                    <a:pt x="32" y="481"/>
                  </a:cubicBezTo>
                  <a:cubicBezTo>
                    <a:pt x="34" y="481"/>
                    <a:pt x="34" y="481"/>
                    <a:pt x="34" y="481"/>
                  </a:cubicBezTo>
                  <a:cubicBezTo>
                    <a:pt x="35" y="481"/>
                    <a:pt x="35" y="481"/>
                    <a:pt x="35" y="481"/>
                  </a:cubicBezTo>
                  <a:cubicBezTo>
                    <a:pt x="36" y="479"/>
                    <a:pt x="36" y="479"/>
                    <a:pt x="36" y="479"/>
                  </a:cubicBezTo>
                  <a:cubicBezTo>
                    <a:pt x="36" y="475"/>
                    <a:pt x="36" y="475"/>
                    <a:pt x="36" y="475"/>
                  </a:cubicBezTo>
                  <a:cubicBezTo>
                    <a:pt x="36" y="474"/>
                    <a:pt x="36" y="474"/>
                    <a:pt x="36" y="474"/>
                  </a:cubicBezTo>
                  <a:cubicBezTo>
                    <a:pt x="36" y="473"/>
                    <a:pt x="36" y="473"/>
                    <a:pt x="36" y="473"/>
                  </a:cubicBezTo>
                  <a:lnTo>
                    <a:pt x="35" y="471"/>
                  </a:lnTo>
                  <a:close/>
                  <a:moveTo>
                    <a:pt x="602" y="65"/>
                  </a:moveTo>
                  <a:cubicBezTo>
                    <a:pt x="605" y="68"/>
                    <a:pt x="605" y="68"/>
                    <a:pt x="605" y="68"/>
                  </a:cubicBezTo>
                  <a:cubicBezTo>
                    <a:pt x="607" y="69"/>
                    <a:pt x="607" y="69"/>
                    <a:pt x="607" y="69"/>
                  </a:cubicBezTo>
                  <a:cubicBezTo>
                    <a:pt x="608" y="70"/>
                    <a:pt x="608" y="70"/>
                    <a:pt x="608" y="70"/>
                  </a:cubicBezTo>
                  <a:cubicBezTo>
                    <a:pt x="609" y="71"/>
                    <a:pt x="609" y="71"/>
                    <a:pt x="609" y="71"/>
                  </a:cubicBezTo>
                  <a:cubicBezTo>
                    <a:pt x="610" y="72"/>
                    <a:pt x="610" y="72"/>
                    <a:pt x="610" y="72"/>
                  </a:cubicBezTo>
                  <a:cubicBezTo>
                    <a:pt x="615" y="72"/>
                    <a:pt x="615" y="72"/>
                    <a:pt x="615" y="72"/>
                  </a:cubicBezTo>
                  <a:cubicBezTo>
                    <a:pt x="616" y="71"/>
                    <a:pt x="616" y="71"/>
                    <a:pt x="616" y="71"/>
                  </a:cubicBezTo>
                  <a:cubicBezTo>
                    <a:pt x="618" y="71"/>
                    <a:pt x="618" y="71"/>
                    <a:pt x="618" y="71"/>
                  </a:cubicBezTo>
                  <a:cubicBezTo>
                    <a:pt x="620" y="69"/>
                    <a:pt x="620" y="69"/>
                    <a:pt x="620" y="69"/>
                  </a:cubicBezTo>
                  <a:cubicBezTo>
                    <a:pt x="620" y="69"/>
                    <a:pt x="620" y="69"/>
                    <a:pt x="620" y="69"/>
                  </a:cubicBezTo>
                  <a:cubicBezTo>
                    <a:pt x="621" y="60"/>
                    <a:pt x="621" y="60"/>
                    <a:pt x="621" y="60"/>
                  </a:cubicBezTo>
                  <a:cubicBezTo>
                    <a:pt x="622" y="59"/>
                    <a:pt x="622" y="59"/>
                    <a:pt x="622" y="59"/>
                  </a:cubicBezTo>
                  <a:cubicBezTo>
                    <a:pt x="622" y="59"/>
                    <a:pt x="622" y="59"/>
                    <a:pt x="622" y="59"/>
                  </a:cubicBezTo>
                  <a:cubicBezTo>
                    <a:pt x="622" y="58"/>
                    <a:pt x="622" y="58"/>
                    <a:pt x="622" y="58"/>
                  </a:cubicBezTo>
                  <a:cubicBezTo>
                    <a:pt x="619" y="55"/>
                    <a:pt x="619" y="55"/>
                    <a:pt x="619" y="55"/>
                  </a:cubicBezTo>
                  <a:cubicBezTo>
                    <a:pt x="608" y="52"/>
                    <a:pt x="608" y="52"/>
                    <a:pt x="608" y="52"/>
                  </a:cubicBezTo>
                  <a:cubicBezTo>
                    <a:pt x="606" y="52"/>
                    <a:pt x="606" y="52"/>
                    <a:pt x="606" y="52"/>
                  </a:cubicBezTo>
                  <a:cubicBezTo>
                    <a:pt x="606" y="53"/>
                    <a:pt x="606" y="53"/>
                    <a:pt x="606" y="53"/>
                  </a:cubicBezTo>
                  <a:cubicBezTo>
                    <a:pt x="600" y="59"/>
                    <a:pt x="600" y="59"/>
                    <a:pt x="600" y="59"/>
                  </a:cubicBezTo>
                  <a:cubicBezTo>
                    <a:pt x="600" y="60"/>
                    <a:pt x="600" y="60"/>
                    <a:pt x="600" y="60"/>
                  </a:cubicBezTo>
                  <a:cubicBezTo>
                    <a:pt x="600" y="62"/>
                    <a:pt x="600" y="62"/>
                    <a:pt x="600" y="62"/>
                  </a:cubicBezTo>
                  <a:cubicBezTo>
                    <a:pt x="601" y="64"/>
                    <a:pt x="601" y="64"/>
                    <a:pt x="601" y="64"/>
                  </a:cubicBezTo>
                  <a:lnTo>
                    <a:pt x="602" y="65"/>
                  </a:lnTo>
                  <a:close/>
                  <a:moveTo>
                    <a:pt x="57" y="415"/>
                  </a:moveTo>
                  <a:cubicBezTo>
                    <a:pt x="58" y="413"/>
                    <a:pt x="58" y="413"/>
                    <a:pt x="58" y="413"/>
                  </a:cubicBezTo>
                  <a:cubicBezTo>
                    <a:pt x="57" y="412"/>
                    <a:pt x="57" y="412"/>
                    <a:pt x="57" y="412"/>
                  </a:cubicBezTo>
                  <a:cubicBezTo>
                    <a:pt x="56" y="411"/>
                    <a:pt x="56" y="411"/>
                    <a:pt x="56" y="411"/>
                  </a:cubicBezTo>
                  <a:cubicBezTo>
                    <a:pt x="56" y="411"/>
                    <a:pt x="56" y="411"/>
                    <a:pt x="56" y="411"/>
                  </a:cubicBezTo>
                  <a:cubicBezTo>
                    <a:pt x="55" y="410"/>
                    <a:pt x="55" y="410"/>
                    <a:pt x="55" y="410"/>
                  </a:cubicBezTo>
                  <a:cubicBezTo>
                    <a:pt x="54" y="410"/>
                    <a:pt x="54" y="410"/>
                    <a:pt x="54" y="410"/>
                  </a:cubicBezTo>
                  <a:cubicBezTo>
                    <a:pt x="53" y="411"/>
                    <a:pt x="53" y="411"/>
                    <a:pt x="53" y="411"/>
                  </a:cubicBezTo>
                  <a:cubicBezTo>
                    <a:pt x="50" y="412"/>
                    <a:pt x="50" y="412"/>
                    <a:pt x="50" y="412"/>
                  </a:cubicBezTo>
                  <a:cubicBezTo>
                    <a:pt x="49" y="413"/>
                    <a:pt x="49" y="413"/>
                    <a:pt x="49" y="413"/>
                  </a:cubicBezTo>
                  <a:cubicBezTo>
                    <a:pt x="49" y="415"/>
                    <a:pt x="49" y="415"/>
                    <a:pt x="49" y="415"/>
                  </a:cubicBezTo>
                  <a:cubicBezTo>
                    <a:pt x="49" y="415"/>
                    <a:pt x="49" y="415"/>
                    <a:pt x="49" y="415"/>
                  </a:cubicBezTo>
                  <a:cubicBezTo>
                    <a:pt x="53" y="416"/>
                    <a:pt x="53" y="416"/>
                    <a:pt x="53" y="416"/>
                  </a:cubicBezTo>
                  <a:lnTo>
                    <a:pt x="57" y="415"/>
                  </a:lnTo>
                  <a:close/>
                  <a:moveTo>
                    <a:pt x="54" y="429"/>
                  </a:moveTo>
                  <a:cubicBezTo>
                    <a:pt x="54" y="430"/>
                    <a:pt x="54" y="430"/>
                    <a:pt x="54" y="430"/>
                  </a:cubicBezTo>
                  <a:cubicBezTo>
                    <a:pt x="55" y="430"/>
                    <a:pt x="55" y="430"/>
                    <a:pt x="55" y="430"/>
                  </a:cubicBezTo>
                  <a:cubicBezTo>
                    <a:pt x="57" y="430"/>
                    <a:pt x="57" y="430"/>
                    <a:pt x="57" y="430"/>
                  </a:cubicBezTo>
                  <a:cubicBezTo>
                    <a:pt x="60" y="430"/>
                    <a:pt x="60" y="430"/>
                    <a:pt x="60" y="430"/>
                  </a:cubicBezTo>
                  <a:cubicBezTo>
                    <a:pt x="63" y="427"/>
                    <a:pt x="63" y="427"/>
                    <a:pt x="63" y="427"/>
                  </a:cubicBezTo>
                  <a:cubicBezTo>
                    <a:pt x="64" y="426"/>
                    <a:pt x="64" y="426"/>
                    <a:pt x="64" y="426"/>
                  </a:cubicBezTo>
                  <a:cubicBezTo>
                    <a:pt x="64" y="424"/>
                    <a:pt x="64" y="424"/>
                    <a:pt x="64" y="424"/>
                  </a:cubicBezTo>
                  <a:cubicBezTo>
                    <a:pt x="65" y="424"/>
                    <a:pt x="65" y="424"/>
                    <a:pt x="65" y="424"/>
                  </a:cubicBezTo>
                  <a:cubicBezTo>
                    <a:pt x="65" y="424"/>
                    <a:pt x="65" y="424"/>
                    <a:pt x="65" y="424"/>
                  </a:cubicBezTo>
                  <a:cubicBezTo>
                    <a:pt x="65" y="423"/>
                    <a:pt x="65" y="423"/>
                    <a:pt x="65" y="423"/>
                  </a:cubicBezTo>
                  <a:cubicBezTo>
                    <a:pt x="64" y="422"/>
                    <a:pt x="64" y="422"/>
                    <a:pt x="64" y="422"/>
                  </a:cubicBezTo>
                  <a:cubicBezTo>
                    <a:pt x="64" y="422"/>
                    <a:pt x="64" y="422"/>
                    <a:pt x="64" y="422"/>
                  </a:cubicBezTo>
                  <a:cubicBezTo>
                    <a:pt x="59" y="422"/>
                    <a:pt x="59" y="422"/>
                    <a:pt x="59" y="422"/>
                  </a:cubicBezTo>
                  <a:cubicBezTo>
                    <a:pt x="58" y="422"/>
                    <a:pt x="58" y="422"/>
                    <a:pt x="58" y="422"/>
                  </a:cubicBezTo>
                  <a:cubicBezTo>
                    <a:pt x="57" y="423"/>
                    <a:pt x="57" y="423"/>
                    <a:pt x="57" y="423"/>
                  </a:cubicBezTo>
                  <a:lnTo>
                    <a:pt x="54" y="429"/>
                  </a:lnTo>
                  <a:close/>
                  <a:moveTo>
                    <a:pt x="64" y="352"/>
                  </a:moveTo>
                  <a:cubicBezTo>
                    <a:pt x="64" y="353"/>
                    <a:pt x="64" y="353"/>
                    <a:pt x="64" y="353"/>
                  </a:cubicBezTo>
                  <a:cubicBezTo>
                    <a:pt x="69" y="354"/>
                    <a:pt x="69" y="354"/>
                    <a:pt x="69" y="354"/>
                  </a:cubicBezTo>
                  <a:cubicBezTo>
                    <a:pt x="71" y="354"/>
                    <a:pt x="71" y="354"/>
                    <a:pt x="71" y="354"/>
                  </a:cubicBezTo>
                  <a:cubicBezTo>
                    <a:pt x="72" y="353"/>
                    <a:pt x="72" y="353"/>
                    <a:pt x="72" y="353"/>
                  </a:cubicBezTo>
                  <a:cubicBezTo>
                    <a:pt x="73" y="353"/>
                    <a:pt x="73" y="353"/>
                    <a:pt x="73" y="353"/>
                  </a:cubicBezTo>
                  <a:cubicBezTo>
                    <a:pt x="73" y="352"/>
                    <a:pt x="73" y="352"/>
                    <a:pt x="73" y="352"/>
                  </a:cubicBezTo>
                  <a:cubicBezTo>
                    <a:pt x="72" y="348"/>
                    <a:pt x="72" y="348"/>
                    <a:pt x="72" y="348"/>
                  </a:cubicBezTo>
                  <a:cubicBezTo>
                    <a:pt x="71" y="347"/>
                    <a:pt x="71" y="347"/>
                    <a:pt x="71" y="347"/>
                  </a:cubicBezTo>
                  <a:cubicBezTo>
                    <a:pt x="71" y="346"/>
                    <a:pt x="71" y="346"/>
                    <a:pt x="71" y="346"/>
                  </a:cubicBezTo>
                  <a:cubicBezTo>
                    <a:pt x="69" y="346"/>
                    <a:pt x="69" y="346"/>
                    <a:pt x="69" y="346"/>
                  </a:cubicBezTo>
                  <a:cubicBezTo>
                    <a:pt x="67" y="346"/>
                    <a:pt x="67" y="346"/>
                    <a:pt x="67" y="346"/>
                  </a:cubicBezTo>
                  <a:cubicBezTo>
                    <a:pt x="64" y="348"/>
                    <a:pt x="64" y="348"/>
                    <a:pt x="64" y="348"/>
                  </a:cubicBezTo>
                  <a:cubicBezTo>
                    <a:pt x="63" y="349"/>
                    <a:pt x="63" y="349"/>
                    <a:pt x="63" y="349"/>
                  </a:cubicBezTo>
                  <a:cubicBezTo>
                    <a:pt x="64" y="352"/>
                    <a:pt x="64" y="352"/>
                    <a:pt x="64" y="352"/>
                  </a:cubicBezTo>
                  <a:close/>
                  <a:moveTo>
                    <a:pt x="4" y="620"/>
                  </a:moveTo>
                  <a:cubicBezTo>
                    <a:pt x="1" y="620"/>
                    <a:pt x="1" y="620"/>
                    <a:pt x="1" y="620"/>
                  </a:cubicBezTo>
                  <a:cubicBezTo>
                    <a:pt x="0" y="620"/>
                    <a:pt x="0" y="620"/>
                    <a:pt x="0" y="620"/>
                  </a:cubicBezTo>
                  <a:cubicBezTo>
                    <a:pt x="0" y="623"/>
                    <a:pt x="0" y="623"/>
                    <a:pt x="0" y="623"/>
                  </a:cubicBezTo>
                  <a:cubicBezTo>
                    <a:pt x="2" y="628"/>
                    <a:pt x="2" y="628"/>
                    <a:pt x="2" y="628"/>
                  </a:cubicBezTo>
                  <a:cubicBezTo>
                    <a:pt x="2" y="629"/>
                    <a:pt x="2" y="629"/>
                    <a:pt x="2" y="629"/>
                  </a:cubicBezTo>
                  <a:cubicBezTo>
                    <a:pt x="5" y="628"/>
                    <a:pt x="5" y="628"/>
                    <a:pt x="5" y="628"/>
                  </a:cubicBezTo>
                  <a:cubicBezTo>
                    <a:pt x="8" y="627"/>
                    <a:pt x="8" y="627"/>
                    <a:pt x="8" y="627"/>
                  </a:cubicBezTo>
                  <a:cubicBezTo>
                    <a:pt x="8" y="627"/>
                    <a:pt x="8" y="627"/>
                    <a:pt x="8" y="627"/>
                  </a:cubicBezTo>
                  <a:cubicBezTo>
                    <a:pt x="9" y="626"/>
                    <a:pt x="9" y="626"/>
                    <a:pt x="9" y="626"/>
                  </a:cubicBezTo>
                  <a:cubicBezTo>
                    <a:pt x="10" y="623"/>
                    <a:pt x="10" y="623"/>
                    <a:pt x="10" y="623"/>
                  </a:cubicBezTo>
                  <a:cubicBezTo>
                    <a:pt x="11" y="623"/>
                    <a:pt x="11" y="623"/>
                    <a:pt x="11" y="623"/>
                  </a:cubicBezTo>
                  <a:cubicBezTo>
                    <a:pt x="12" y="623"/>
                    <a:pt x="12" y="623"/>
                    <a:pt x="12" y="623"/>
                  </a:cubicBezTo>
                  <a:cubicBezTo>
                    <a:pt x="11" y="622"/>
                    <a:pt x="11" y="622"/>
                    <a:pt x="11" y="622"/>
                  </a:cubicBezTo>
                  <a:lnTo>
                    <a:pt x="4" y="620"/>
                  </a:lnTo>
                  <a:close/>
                  <a:moveTo>
                    <a:pt x="221" y="480"/>
                  </a:moveTo>
                  <a:cubicBezTo>
                    <a:pt x="222" y="483"/>
                    <a:pt x="222" y="483"/>
                    <a:pt x="222" y="483"/>
                  </a:cubicBezTo>
                  <a:cubicBezTo>
                    <a:pt x="223" y="482"/>
                    <a:pt x="223" y="482"/>
                    <a:pt x="223" y="482"/>
                  </a:cubicBezTo>
                  <a:cubicBezTo>
                    <a:pt x="224" y="481"/>
                    <a:pt x="224" y="481"/>
                    <a:pt x="224" y="481"/>
                  </a:cubicBezTo>
                  <a:cubicBezTo>
                    <a:pt x="225" y="480"/>
                    <a:pt x="225" y="480"/>
                    <a:pt x="225" y="480"/>
                  </a:cubicBezTo>
                  <a:cubicBezTo>
                    <a:pt x="224" y="479"/>
                    <a:pt x="224" y="479"/>
                    <a:pt x="224" y="479"/>
                  </a:cubicBezTo>
                  <a:cubicBezTo>
                    <a:pt x="225" y="477"/>
                    <a:pt x="225" y="477"/>
                    <a:pt x="225" y="477"/>
                  </a:cubicBezTo>
                  <a:cubicBezTo>
                    <a:pt x="225" y="473"/>
                    <a:pt x="225" y="473"/>
                    <a:pt x="225" y="473"/>
                  </a:cubicBezTo>
                  <a:cubicBezTo>
                    <a:pt x="226" y="469"/>
                    <a:pt x="226" y="469"/>
                    <a:pt x="226" y="469"/>
                  </a:cubicBezTo>
                  <a:cubicBezTo>
                    <a:pt x="227" y="466"/>
                    <a:pt x="227" y="466"/>
                    <a:pt x="227" y="466"/>
                  </a:cubicBezTo>
                  <a:cubicBezTo>
                    <a:pt x="227" y="465"/>
                    <a:pt x="227" y="465"/>
                    <a:pt x="227" y="465"/>
                  </a:cubicBezTo>
                  <a:cubicBezTo>
                    <a:pt x="227" y="464"/>
                    <a:pt x="227" y="464"/>
                    <a:pt x="227" y="464"/>
                  </a:cubicBezTo>
                  <a:cubicBezTo>
                    <a:pt x="226" y="463"/>
                    <a:pt x="226" y="463"/>
                    <a:pt x="226" y="463"/>
                  </a:cubicBezTo>
                  <a:cubicBezTo>
                    <a:pt x="222" y="468"/>
                    <a:pt x="222" y="468"/>
                    <a:pt x="222" y="468"/>
                  </a:cubicBezTo>
                  <a:cubicBezTo>
                    <a:pt x="221" y="469"/>
                    <a:pt x="221" y="469"/>
                    <a:pt x="221" y="469"/>
                  </a:cubicBezTo>
                  <a:cubicBezTo>
                    <a:pt x="220" y="474"/>
                    <a:pt x="220" y="474"/>
                    <a:pt x="220" y="474"/>
                  </a:cubicBezTo>
                  <a:cubicBezTo>
                    <a:pt x="220" y="476"/>
                    <a:pt x="220" y="476"/>
                    <a:pt x="220" y="476"/>
                  </a:cubicBezTo>
                  <a:cubicBezTo>
                    <a:pt x="221" y="479"/>
                    <a:pt x="221" y="479"/>
                    <a:pt x="221" y="479"/>
                  </a:cubicBezTo>
                  <a:lnTo>
                    <a:pt x="221" y="480"/>
                  </a:lnTo>
                  <a:close/>
                  <a:moveTo>
                    <a:pt x="20" y="596"/>
                  </a:moveTo>
                  <a:cubicBezTo>
                    <a:pt x="18" y="598"/>
                    <a:pt x="18" y="598"/>
                    <a:pt x="18" y="598"/>
                  </a:cubicBezTo>
                  <a:cubicBezTo>
                    <a:pt x="16" y="600"/>
                    <a:pt x="16" y="600"/>
                    <a:pt x="16" y="600"/>
                  </a:cubicBezTo>
                  <a:cubicBezTo>
                    <a:pt x="2" y="614"/>
                    <a:pt x="2" y="614"/>
                    <a:pt x="2" y="614"/>
                  </a:cubicBezTo>
                  <a:cubicBezTo>
                    <a:pt x="2" y="615"/>
                    <a:pt x="2" y="615"/>
                    <a:pt x="2" y="615"/>
                  </a:cubicBezTo>
                  <a:cubicBezTo>
                    <a:pt x="1" y="616"/>
                    <a:pt x="1" y="616"/>
                    <a:pt x="1" y="616"/>
                  </a:cubicBezTo>
                  <a:cubicBezTo>
                    <a:pt x="2" y="617"/>
                    <a:pt x="2" y="617"/>
                    <a:pt x="2" y="617"/>
                  </a:cubicBezTo>
                  <a:cubicBezTo>
                    <a:pt x="2" y="618"/>
                    <a:pt x="2" y="618"/>
                    <a:pt x="2" y="618"/>
                  </a:cubicBezTo>
                  <a:cubicBezTo>
                    <a:pt x="3" y="618"/>
                    <a:pt x="3" y="618"/>
                    <a:pt x="3" y="618"/>
                  </a:cubicBezTo>
                  <a:cubicBezTo>
                    <a:pt x="6" y="619"/>
                    <a:pt x="6" y="619"/>
                    <a:pt x="6" y="619"/>
                  </a:cubicBezTo>
                  <a:cubicBezTo>
                    <a:pt x="15" y="620"/>
                    <a:pt x="15" y="620"/>
                    <a:pt x="15" y="620"/>
                  </a:cubicBezTo>
                  <a:cubicBezTo>
                    <a:pt x="19" y="619"/>
                    <a:pt x="19" y="619"/>
                    <a:pt x="19" y="619"/>
                  </a:cubicBezTo>
                  <a:cubicBezTo>
                    <a:pt x="24" y="613"/>
                    <a:pt x="24" y="613"/>
                    <a:pt x="24" y="613"/>
                  </a:cubicBezTo>
                  <a:cubicBezTo>
                    <a:pt x="24" y="606"/>
                    <a:pt x="24" y="606"/>
                    <a:pt x="24" y="606"/>
                  </a:cubicBezTo>
                  <a:lnTo>
                    <a:pt x="20" y="596"/>
                  </a:lnTo>
                  <a:close/>
                  <a:moveTo>
                    <a:pt x="54" y="533"/>
                  </a:moveTo>
                  <a:cubicBezTo>
                    <a:pt x="53" y="532"/>
                    <a:pt x="53" y="532"/>
                    <a:pt x="53" y="532"/>
                  </a:cubicBezTo>
                  <a:cubicBezTo>
                    <a:pt x="53" y="532"/>
                    <a:pt x="53" y="532"/>
                    <a:pt x="53" y="532"/>
                  </a:cubicBezTo>
                  <a:cubicBezTo>
                    <a:pt x="51" y="528"/>
                    <a:pt x="51" y="528"/>
                    <a:pt x="51" y="528"/>
                  </a:cubicBezTo>
                  <a:cubicBezTo>
                    <a:pt x="38" y="521"/>
                    <a:pt x="38" y="521"/>
                    <a:pt x="38" y="521"/>
                  </a:cubicBezTo>
                  <a:cubicBezTo>
                    <a:pt x="30" y="518"/>
                    <a:pt x="30" y="518"/>
                    <a:pt x="30" y="518"/>
                  </a:cubicBezTo>
                  <a:cubicBezTo>
                    <a:pt x="27" y="521"/>
                    <a:pt x="27" y="521"/>
                    <a:pt x="27" y="521"/>
                  </a:cubicBezTo>
                  <a:cubicBezTo>
                    <a:pt x="23" y="537"/>
                    <a:pt x="23" y="537"/>
                    <a:pt x="23" y="537"/>
                  </a:cubicBezTo>
                  <a:cubicBezTo>
                    <a:pt x="21" y="545"/>
                    <a:pt x="21" y="545"/>
                    <a:pt x="21" y="545"/>
                  </a:cubicBezTo>
                  <a:cubicBezTo>
                    <a:pt x="22" y="558"/>
                    <a:pt x="22" y="558"/>
                    <a:pt x="22" y="558"/>
                  </a:cubicBezTo>
                  <a:cubicBezTo>
                    <a:pt x="22" y="561"/>
                    <a:pt x="22" y="561"/>
                    <a:pt x="22" y="561"/>
                  </a:cubicBezTo>
                  <a:cubicBezTo>
                    <a:pt x="23" y="570"/>
                    <a:pt x="23" y="570"/>
                    <a:pt x="23" y="570"/>
                  </a:cubicBezTo>
                  <a:cubicBezTo>
                    <a:pt x="26" y="578"/>
                    <a:pt x="26" y="578"/>
                    <a:pt x="26" y="578"/>
                  </a:cubicBezTo>
                  <a:cubicBezTo>
                    <a:pt x="26" y="578"/>
                    <a:pt x="26" y="578"/>
                    <a:pt x="26" y="578"/>
                  </a:cubicBezTo>
                  <a:cubicBezTo>
                    <a:pt x="28" y="580"/>
                    <a:pt x="28" y="580"/>
                    <a:pt x="28" y="580"/>
                  </a:cubicBezTo>
                  <a:cubicBezTo>
                    <a:pt x="29" y="580"/>
                    <a:pt x="29" y="580"/>
                    <a:pt x="29" y="580"/>
                  </a:cubicBezTo>
                  <a:cubicBezTo>
                    <a:pt x="30" y="581"/>
                    <a:pt x="30" y="581"/>
                    <a:pt x="30" y="581"/>
                  </a:cubicBezTo>
                  <a:cubicBezTo>
                    <a:pt x="47" y="583"/>
                    <a:pt x="47" y="583"/>
                    <a:pt x="47" y="583"/>
                  </a:cubicBezTo>
                  <a:cubicBezTo>
                    <a:pt x="48" y="583"/>
                    <a:pt x="48" y="583"/>
                    <a:pt x="48" y="583"/>
                  </a:cubicBezTo>
                  <a:cubicBezTo>
                    <a:pt x="49" y="583"/>
                    <a:pt x="49" y="583"/>
                    <a:pt x="49" y="583"/>
                  </a:cubicBezTo>
                  <a:cubicBezTo>
                    <a:pt x="49" y="582"/>
                    <a:pt x="49" y="582"/>
                    <a:pt x="49" y="582"/>
                  </a:cubicBezTo>
                  <a:cubicBezTo>
                    <a:pt x="49" y="581"/>
                    <a:pt x="49" y="581"/>
                    <a:pt x="49" y="581"/>
                  </a:cubicBezTo>
                  <a:cubicBezTo>
                    <a:pt x="49" y="579"/>
                    <a:pt x="49" y="579"/>
                    <a:pt x="49" y="579"/>
                  </a:cubicBezTo>
                  <a:cubicBezTo>
                    <a:pt x="48" y="578"/>
                    <a:pt x="48" y="578"/>
                    <a:pt x="48" y="578"/>
                  </a:cubicBezTo>
                  <a:cubicBezTo>
                    <a:pt x="46" y="574"/>
                    <a:pt x="46" y="574"/>
                    <a:pt x="46" y="574"/>
                  </a:cubicBezTo>
                  <a:cubicBezTo>
                    <a:pt x="46" y="573"/>
                    <a:pt x="46" y="573"/>
                    <a:pt x="46" y="573"/>
                  </a:cubicBezTo>
                  <a:cubicBezTo>
                    <a:pt x="45" y="568"/>
                    <a:pt x="45" y="568"/>
                    <a:pt x="45" y="568"/>
                  </a:cubicBezTo>
                  <a:cubicBezTo>
                    <a:pt x="44" y="557"/>
                    <a:pt x="44" y="557"/>
                    <a:pt x="44" y="557"/>
                  </a:cubicBezTo>
                  <a:cubicBezTo>
                    <a:pt x="44" y="550"/>
                    <a:pt x="44" y="550"/>
                    <a:pt x="44" y="550"/>
                  </a:cubicBezTo>
                  <a:lnTo>
                    <a:pt x="54" y="533"/>
                  </a:lnTo>
                  <a:close/>
                  <a:moveTo>
                    <a:pt x="87" y="385"/>
                  </a:moveTo>
                  <a:cubicBezTo>
                    <a:pt x="88" y="385"/>
                    <a:pt x="88" y="385"/>
                    <a:pt x="88" y="385"/>
                  </a:cubicBezTo>
                  <a:cubicBezTo>
                    <a:pt x="89" y="383"/>
                    <a:pt x="89" y="383"/>
                    <a:pt x="89" y="383"/>
                  </a:cubicBezTo>
                  <a:cubicBezTo>
                    <a:pt x="90" y="382"/>
                    <a:pt x="90" y="382"/>
                    <a:pt x="90" y="382"/>
                  </a:cubicBezTo>
                  <a:cubicBezTo>
                    <a:pt x="90" y="382"/>
                    <a:pt x="90" y="382"/>
                    <a:pt x="90" y="382"/>
                  </a:cubicBezTo>
                  <a:cubicBezTo>
                    <a:pt x="90" y="381"/>
                    <a:pt x="90" y="381"/>
                    <a:pt x="90" y="381"/>
                  </a:cubicBezTo>
                  <a:cubicBezTo>
                    <a:pt x="89" y="379"/>
                    <a:pt x="89" y="379"/>
                    <a:pt x="89" y="379"/>
                  </a:cubicBezTo>
                  <a:cubicBezTo>
                    <a:pt x="89" y="377"/>
                    <a:pt x="89" y="377"/>
                    <a:pt x="89" y="377"/>
                  </a:cubicBezTo>
                  <a:cubicBezTo>
                    <a:pt x="89" y="377"/>
                    <a:pt x="89" y="377"/>
                    <a:pt x="89" y="377"/>
                  </a:cubicBezTo>
                  <a:cubicBezTo>
                    <a:pt x="88" y="376"/>
                    <a:pt x="88" y="376"/>
                    <a:pt x="88" y="376"/>
                  </a:cubicBezTo>
                  <a:cubicBezTo>
                    <a:pt x="85" y="377"/>
                    <a:pt x="85" y="377"/>
                    <a:pt x="85" y="377"/>
                  </a:cubicBezTo>
                  <a:cubicBezTo>
                    <a:pt x="77" y="384"/>
                    <a:pt x="77" y="384"/>
                    <a:pt x="77" y="384"/>
                  </a:cubicBezTo>
                  <a:cubicBezTo>
                    <a:pt x="77" y="385"/>
                    <a:pt x="77" y="385"/>
                    <a:pt x="77" y="385"/>
                  </a:cubicBezTo>
                  <a:cubicBezTo>
                    <a:pt x="77" y="387"/>
                    <a:pt x="77" y="387"/>
                    <a:pt x="77" y="387"/>
                  </a:cubicBezTo>
                  <a:cubicBezTo>
                    <a:pt x="77" y="387"/>
                    <a:pt x="77" y="387"/>
                    <a:pt x="77" y="387"/>
                  </a:cubicBezTo>
                  <a:lnTo>
                    <a:pt x="87" y="385"/>
                  </a:lnTo>
                  <a:close/>
                  <a:moveTo>
                    <a:pt x="615" y="36"/>
                  </a:moveTo>
                  <a:cubicBezTo>
                    <a:pt x="633" y="41"/>
                    <a:pt x="633" y="41"/>
                    <a:pt x="633" y="41"/>
                  </a:cubicBezTo>
                  <a:cubicBezTo>
                    <a:pt x="636" y="39"/>
                    <a:pt x="636" y="39"/>
                    <a:pt x="636" y="39"/>
                  </a:cubicBezTo>
                  <a:cubicBezTo>
                    <a:pt x="637" y="39"/>
                    <a:pt x="637" y="39"/>
                    <a:pt x="637" y="39"/>
                  </a:cubicBezTo>
                  <a:cubicBezTo>
                    <a:pt x="637" y="37"/>
                    <a:pt x="637" y="37"/>
                    <a:pt x="637" y="37"/>
                  </a:cubicBezTo>
                  <a:cubicBezTo>
                    <a:pt x="636" y="35"/>
                    <a:pt x="636" y="35"/>
                    <a:pt x="636" y="35"/>
                  </a:cubicBezTo>
                  <a:cubicBezTo>
                    <a:pt x="629" y="26"/>
                    <a:pt x="629" y="26"/>
                    <a:pt x="629" y="26"/>
                  </a:cubicBezTo>
                  <a:cubicBezTo>
                    <a:pt x="627" y="26"/>
                    <a:pt x="627" y="26"/>
                    <a:pt x="627" y="26"/>
                  </a:cubicBezTo>
                  <a:cubicBezTo>
                    <a:pt x="626" y="27"/>
                    <a:pt x="626" y="27"/>
                    <a:pt x="626" y="27"/>
                  </a:cubicBezTo>
                  <a:cubicBezTo>
                    <a:pt x="625" y="27"/>
                    <a:pt x="625" y="27"/>
                    <a:pt x="625" y="27"/>
                  </a:cubicBezTo>
                  <a:cubicBezTo>
                    <a:pt x="616" y="23"/>
                    <a:pt x="616" y="23"/>
                    <a:pt x="616" y="23"/>
                  </a:cubicBezTo>
                  <a:cubicBezTo>
                    <a:pt x="616" y="22"/>
                    <a:pt x="616" y="22"/>
                    <a:pt x="616" y="22"/>
                  </a:cubicBezTo>
                  <a:cubicBezTo>
                    <a:pt x="619" y="17"/>
                    <a:pt x="619" y="17"/>
                    <a:pt x="619" y="17"/>
                  </a:cubicBezTo>
                  <a:cubicBezTo>
                    <a:pt x="620" y="16"/>
                    <a:pt x="620" y="16"/>
                    <a:pt x="620" y="16"/>
                  </a:cubicBezTo>
                  <a:cubicBezTo>
                    <a:pt x="621" y="15"/>
                    <a:pt x="621" y="15"/>
                    <a:pt x="621" y="15"/>
                  </a:cubicBezTo>
                  <a:cubicBezTo>
                    <a:pt x="621" y="15"/>
                    <a:pt x="621" y="15"/>
                    <a:pt x="621" y="15"/>
                  </a:cubicBezTo>
                  <a:cubicBezTo>
                    <a:pt x="622" y="14"/>
                    <a:pt x="622" y="14"/>
                    <a:pt x="622" y="14"/>
                  </a:cubicBezTo>
                  <a:cubicBezTo>
                    <a:pt x="621" y="13"/>
                    <a:pt x="621" y="13"/>
                    <a:pt x="621" y="13"/>
                  </a:cubicBezTo>
                  <a:cubicBezTo>
                    <a:pt x="620" y="13"/>
                    <a:pt x="620" y="13"/>
                    <a:pt x="620" y="13"/>
                  </a:cubicBezTo>
                  <a:cubicBezTo>
                    <a:pt x="618" y="13"/>
                    <a:pt x="618" y="13"/>
                    <a:pt x="618" y="13"/>
                  </a:cubicBezTo>
                  <a:cubicBezTo>
                    <a:pt x="605" y="19"/>
                    <a:pt x="605" y="19"/>
                    <a:pt x="605" y="19"/>
                  </a:cubicBezTo>
                  <a:cubicBezTo>
                    <a:pt x="605" y="20"/>
                    <a:pt x="605" y="20"/>
                    <a:pt x="605" y="20"/>
                  </a:cubicBezTo>
                  <a:cubicBezTo>
                    <a:pt x="605" y="21"/>
                    <a:pt x="605" y="21"/>
                    <a:pt x="605" y="21"/>
                  </a:cubicBezTo>
                  <a:cubicBezTo>
                    <a:pt x="615" y="36"/>
                    <a:pt x="615" y="36"/>
                    <a:pt x="615" y="36"/>
                  </a:cubicBezTo>
                  <a:close/>
                  <a:moveTo>
                    <a:pt x="212" y="529"/>
                  </a:moveTo>
                  <a:cubicBezTo>
                    <a:pt x="214" y="529"/>
                    <a:pt x="214" y="529"/>
                    <a:pt x="214" y="529"/>
                  </a:cubicBezTo>
                  <a:cubicBezTo>
                    <a:pt x="217" y="527"/>
                    <a:pt x="217" y="527"/>
                    <a:pt x="217" y="527"/>
                  </a:cubicBezTo>
                  <a:cubicBezTo>
                    <a:pt x="218" y="526"/>
                    <a:pt x="218" y="526"/>
                    <a:pt x="218" y="526"/>
                  </a:cubicBezTo>
                  <a:cubicBezTo>
                    <a:pt x="221" y="524"/>
                    <a:pt x="221" y="524"/>
                    <a:pt x="221" y="524"/>
                  </a:cubicBezTo>
                  <a:cubicBezTo>
                    <a:pt x="221" y="523"/>
                    <a:pt x="221" y="523"/>
                    <a:pt x="221" y="523"/>
                  </a:cubicBezTo>
                  <a:cubicBezTo>
                    <a:pt x="222" y="521"/>
                    <a:pt x="222" y="521"/>
                    <a:pt x="222" y="521"/>
                  </a:cubicBezTo>
                  <a:cubicBezTo>
                    <a:pt x="222" y="520"/>
                    <a:pt x="222" y="520"/>
                    <a:pt x="222" y="520"/>
                  </a:cubicBezTo>
                  <a:cubicBezTo>
                    <a:pt x="220" y="497"/>
                    <a:pt x="220" y="497"/>
                    <a:pt x="220" y="497"/>
                  </a:cubicBezTo>
                  <a:cubicBezTo>
                    <a:pt x="223" y="488"/>
                    <a:pt x="223" y="488"/>
                    <a:pt x="223" y="488"/>
                  </a:cubicBezTo>
                  <a:cubicBezTo>
                    <a:pt x="223" y="488"/>
                    <a:pt x="223" y="488"/>
                    <a:pt x="223" y="488"/>
                  </a:cubicBezTo>
                  <a:cubicBezTo>
                    <a:pt x="223" y="487"/>
                    <a:pt x="223" y="487"/>
                    <a:pt x="223" y="487"/>
                  </a:cubicBezTo>
                  <a:cubicBezTo>
                    <a:pt x="223" y="486"/>
                    <a:pt x="223" y="486"/>
                    <a:pt x="223" y="486"/>
                  </a:cubicBezTo>
                  <a:cubicBezTo>
                    <a:pt x="222" y="485"/>
                    <a:pt x="222" y="485"/>
                    <a:pt x="222" y="485"/>
                  </a:cubicBezTo>
                  <a:cubicBezTo>
                    <a:pt x="221" y="486"/>
                    <a:pt x="221" y="486"/>
                    <a:pt x="221" y="486"/>
                  </a:cubicBezTo>
                  <a:cubicBezTo>
                    <a:pt x="212" y="497"/>
                    <a:pt x="212" y="497"/>
                    <a:pt x="212" y="497"/>
                  </a:cubicBezTo>
                  <a:cubicBezTo>
                    <a:pt x="211" y="499"/>
                    <a:pt x="211" y="499"/>
                    <a:pt x="211" y="499"/>
                  </a:cubicBezTo>
                  <a:cubicBezTo>
                    <a:pt x="210" y="504"/>
                    <a:pt x="210" y="504"/>
                    <a:pt x="210" y="504"/>
                  </a:cubicBezTo>
                  <a:cubicBezTo>
                    <a:pt x="209" y="521"/>
                    <a:pt x="209" y="521"/>
                    <a:pt x="209" y="521"/>
                  </a:cubicBezTo>
                  <a:cubicBezTo>
                    <a:pt x="211" y="528"/>
                    <a:pt x="211" y="528"/>
                    <a:pt x="211" y="528"/>
                  </a:cubicBezTo>
                  <a:lnTo>
                    <a:pt x="212" y="529"/>
                  </a:lnTo>
                  <a:close/>
                  <a:moveTo>
                    <a:pt x="109" y="303"/>
                  </a:moveTo>
                  <a:cubicBezTo>
                    <a:pt x="108" y="303"/>
                    <a:pt x="108" y="303"/>
                    <a:pt x="108" y="303"/>
                  </a:cubicBezTo>
                  <a:cubicBezTo>
                    <a:pt x="108" y="304"/>
                    <a:pt x="108" y="304"/>
                    <a:pt x="108" y="304"/>
                  </a:cubicBezTo>
                  <a:cubicBezTo>
                    <a:pt x="108" y="305"/>
                    <a:pt x="108" y="305"/>
                    <a:pt x="108" y="305"/>
                  </a:cubicBezTo>
                  <a:cubicBezTo>
                    <a:pt x="110" y="306"/>
                    <a:pt x="110" y="306"/>
                    <a:pt x="110" y="306"/>
                  </a:cubicBezTo>
                  <a:cubicBezTo>
                    <a:pt x="110" y="306"/>
                    <a:pt x="110" y="306"/>
                    <a:pt x="110" y="306"/>
                  </a:cubicBezTo>
                  <a:cubicBezTo>
                    <a:pt x="110" y="305"/>
                    <a:pt x="110" y="305"/>
                    <a:pt x="110" y="305"/>
                  </a:cubicBezTo>
                  <a:cubicBezTo>
                    <a:pt x="110" y="305"/>
                    <a:pt x="110" y="305"/>
                    <a:pt x="110" y="305"/>
                  </a:cubicBezTo>
                  <a:cubicBezTo>
                    <a:pt x="110" y="304"/>
                    <a:pt x="110" y="304"/>
                    <a:pt x="110" y="304"/>
                  </a:cubicBezTo>
                  <a:cubicBezTo>
                    <a:pt x="109" y="304"/>
                    <a:pt x="109" y="304"/>
                    <a:pt x="109" y="304"/>
                  </a:cubicBezTo>
                  <a:lnTo>
                    <a:pt x="109" y="303"/>
                  </a:lnTo>
                  <a:close/>
                  <a:moveTo>
                    <a:pt x="80" y="345"/>
                  </a:moveTo>
                  <a:cubicBezTo>
                    <a:pt x="74" y="351"/>
                    <a:pt x="74" y="351"/>
                    <a:pt x="74" y="351"/>
                  </a:cubicBezTo>
                  <a:cubicBezTo>
                    <a:pt x="71" y="357"/>
                    <a:pt x="71" y="357"/>
                    <a:pt x="71" y="357"/>
                  </a:cubicBezTo>
                  <a:cubicBezTo>
                    <a:pt x="71" y="358"/>
                    <a:pt x="71" y="358"/>
                    <a:pt x="71" y="358"/>
                  </a:cubicBezTo>
                  <a:cubicBezTo>
                    <a:pt x="71" y="359"/>
                    <a:pt x="71" y="359"/>
                    <a:pt x="71" y="359"/>
                  </a:cubicBezTo>
                  <a:cubicBezTo>
                    <a:pt x="77" y="364"/>
                    <a:pt x="77" y="364"/>
                    <a:pt x="77" y="364"/>
                  </a:cubicBezTo>
                  <a:cubicBezTo>
                    <a:pt x="81" y="367"/>
                    <a:pt x="81" y="367"/>
                    <a:pt x="81" y="367"/>
                  </a:cubicBezTo>
                  <a:cubicBezTo>
                    <a:pt x="82" y="368"/>
                    <a:pt x="82" y="368"/>
                    <a:pt x="82" y="368"/>
                  </a:cubicBezTo>
                  <a:cubicBezTo>
                    <a:pt x="86" y="370"/>
                    <a:pt x="86" y="370"/>
                    <a:pt x="86" y="370"/>
                  </a:cubicBezTo>
                  <a:cubicBezTo>
                    <a:pt x="87" y="369"/>
                    <a:pt x="87" y="369"/>
                    <a:pt x="87" y="369"/>
                  </a:cubicBezTo>
                  <a:cubicBezTo>
                    <a:pt x="87" y="368"/>
                    <a:pt x="87" y="368"/>
                    <a:pt x="87" y="368"/>
                  </a:cubicBezTo>
                  <a:cubicBezTo>
                    <a:pt x="89" y="367"/>
                    <a:pt x="89" y="367"/>
                    <a:pt x="89" y="367"/>
                  </a:cubicBezTo>
                  <a:cubicBezTo>
                    <a:pt x="99" y="371"/>
                    <a:pt x="99" y="371"/>
                    <a:pt x="99" y="371"/>
                  </a:cubicBezTo>
                  <a:cubicBezTo>
                    <a:pt x="107" y="376"/>
                    <a:pt x="107" y="376"/>
                    <a:pt x="107" y="376"/>
                  </a:cubicBezTo>
                  <a:cubicBezTo>
                    <a:pt x="110" y="381"/>
                    <a:pt x="110" y="381"/>
                    <a:pt x="110" y="381"/>
                  </a:cubicBezTo>
                  <a:cubicBezTo>
                    <a:pt x="110" y="382"/>
                    <a:pt x="110" y="382"/>
                    <a:pt x="110" y="382"/>
                  </a:cubicBezTo>
                  <a:cubicBezTo>
                    <a:pt x="109" y="382"/>
                    <a:pt x="109" y="382"/>
                    <a:pt x="109" y="382"/>
                  </a:cubicBezTo>
                  <a:cubicBezTo>
                    <a:pt x="106" y="382"/>
                    <a:pt x="106" y="382"/>
                    <a:pt x="106" y="382"/>
                  </a:cubicBezTo>
                  <a:cubicBezTo>
                    <a:pt x="100" y="382"/>
                    <a:pt x="100" y="382"/>
                    <a:pt x="100" y="382"/>
                  </a:cubicBezTo>
                  <a:cubicBezTo>
                    <a:pt x="99" y="381"/>
                    <a:pt x="99" y="381"/>
                    <a:pt x="99" y="381"/>
                  </a:cubicBezTo>
                  <a:cubicBezTo>
                    <a:pt x="99" y="380"/>
                    <a:pt x="99" y="380"/>
                    <a:pt x="99" y="380"/>
                  </a:cubicBezTo>
                  <a:cubicBezTo>
                    <a:pt x="98" y="380"/>
                    <a:pt x="98" y="380"/>
                    <a:pt x="98" y="380"/>
                  </a:cubicBezTo>
                  <a:cubicBezTo>
                    <a:pt x="96" y="379"/>
                    <a:pt x="96" y="379"/>
                    <a:pt x="96" y="379"/>
                  </a:cubicBezTo>
                  <a:cubicBezTo>
                    <a:pt x="95" y="379"/>
                    <a:pt x="95" y="379"/>
                    <a:pt x="95" y="379"/>
                  </a:cubicBezTo>
                  <a:cubicBezTo>
                    <a:pt x="92" y="382"/>
                    <a:pt x="92" y="382"/>
                    <a:pt x="92" y="382"/>
                  </a:cubicBezTo>
                  <a:cubicBezTo>
                    <a:pt x="73" y="398"/>
                    <a:pt x="73" y="398"/>
                    <a:pt x="73" y="398"/>
                  </a:cubicBezTo>
                  <a:cubicBezTo>
                    <a:pt x="72" y="398"/>
                    <a:pt x="72" y="398"/>
                    <a:pt x="72" y="398"/>
                  </a:cubicBezTo>
                  <a:cubicBezTo>
                    <a:pt x="68" y="396"/>
                    <a:pt x="68" y="396"/>
                    <a:pt x="68" y="396"/>
                  </a:cubicBezTo>
                  <a:cubicBezTo>
                    <a:pt x="67" y="397"/>
                    <a:pt x="67" y="397"/>
                    <a:pt x="67" y="397"/>
                  </a:cubicBezTo>
                  <a:cubicBezTo>
                    <a:pt x="65" y="397"/>
                    <a:pt x="65" y="397"/>
                    <a:pt x="65" y="397"/>
                  </a:cubicBezTo>
                  <a:cubicBezTo>
                    <a:pt x="68" y="402"/>
                    <a:pt x="68" y="402"/>
                    <a:pt x="68" y="402"/>
                  </a:cubicBezTo>
                  <a:cubicBezTo>
                    <a:pt x="78" y="413"/>
                    <a:pt x="78" y="413"/>
                    <a:pt x="78" y="413"/>
                  </a:cubicBezTo>
                  <a:cubicBezTo>
                    <a:pt x="82" y="417"/>
                    <a:pt x="82" y="417"/>
                    <a:pt x="82" y="417"/>
                  </a:cubicBezTo>
                  <a:cubicBezTo>
                    <a:pt x="91" y="425"/>
                    <a:pt x="91" y="425"/>
                    <a:pt x="91" y="425"/>
                  </a:cubicBezTo>
                  <a:cubicBezTo>
                    <a:pt x="113" y="406"/>
                    <a:pt x="113" y="406"/>
                    <a:pt x="113" y="406"/>
                  </a:cubicBezTo>
                  <a:cubicBezTo>
                    <a:pt x="114" y="406"/>
                    <a:pt x="114" y="406"/>
                    <a:pt x="114" y="406"/>
                  </a:cubicBezTo>
                  <a:cubicBezTo>
                    <a:pt x="119" y="400"/>
                    <a:pt x="119" y="400"/>
                    <a:pt x="119" y="400"/>
                  </a:cubicBezTo>
                  <a:cubicBezTo>
                    <a:pt x="130" y="387"/>
                    <a:pt x="130" y="387"/>
                    <a:pt x="130" y="387"/>
                  </a:cubicBezTo>
                  <a:cubicBezTo>
                    <a:pt x="130" y="386"/>
                    <a:pt x="130" y="386"/>
                    <a:pt x="130" y="386"/>
                  </a:cubicBezTo>
                  <a:cubicBezTo>
                    <a:pt x="130" y="385"/>
                    <a:pt x="130" y="385"/>
                    <a:pt x="130" y="385"/>
                  </a:cubicBezTo>
                  <a:cubicBezTo>
                    <a:pt x="127" y="375"/>
                    <a:pt x="127" y="375"/>
                    <a:pt x="127" y="375"/>
                  </a:cubicBezTo>
                  <a:cubicBezTo>
                    <a:pt x="125" y="371"/>
                    <a:pt x="125" y="371"/>
                    <a:pt x="125" y="371"/>
                  </a:cubicBezTo>
                  <a:cubicBezTo>
                    <a:pt x="124" y="370"/>
                    <a:pt x="124" y="370"/>
                    <a:pt x="124" y="370"/>
                  </a:cubicBezTo>
                  <a:cubicBezTo>
                    <a:pt x="123" y="368"/>
                    <a:pt x="123" y="368"/>
                    <a:pt x="123" y="368"/>
                  </a:cubicBezTo>
                  <a:cubicBezTo>
                    <a:pt x="122" y="355"/>
                    <a:pt x="122" y="355"/>
                    <a:pt x="122" y="355"/>
                  </a:cubicBezTo>
                  <a:cubicBezTo>
                    <a:pt x="122" y="353"/>
                    <a:pt x="122" y="353"/>
                    <a:pt x="122" y="353"/>
                  </a:cubicBezTo>
                  <a:cubicBezTo>
                    <a:pt x="123" y="352"/>
                    <a:pt x="123" y="352"/>
                    <a:pt x="123" y="352"/>
                  </a:cubicBezTo>
                  <a:cubicBezTo>
                    <a:pt x="125" y="349"/>
                    <a:pt x="125" y="349"/>
                    <a:pt x="125" y="349"/>
                  </a:cubicBezTo>
                  <a:cubicBezTo>
                    <a:pt x="128" y="348"/>
                    <a:pt x="128" y="348"/>
                    <a:pt x="128" y="348"/>
                  </a:cubicBezTo>
                  <a:cubicBezTo>
                    <a:pt x="128" y="348"/>
                    <a:pt x="128" y="348"/>
                    <a:pt x="128" y="348"/>
                  </a:cubicBezTo>
                  <a:cubicBezTo>
                    <a:pt x="129" y="349"/>
                    <a:pt x="129" y="349"/>
                    <a:pt x="129" y="349"/>
                  </a:cubicBezTo>
                  <a:cubicBezTo>
                    <a:pt x="129" y="349"/>
                    <a:pt x="129" y="349"/>
                    <a:pt x="129" y="349"/>
                  </a:cubicBezTo>
                  <a:cubicBezTo>
                    <a:pt x="126" y="355"/>
                    <a:pt x="126" y="355"/>
                    <a:pt x="126" y="355"/>
                  </a:cubicBezTo>
                  <a:cubicBezTo>
                    <a:pt x="125" y="362"/>
                    <a:pt x="125" y="362"/>
                    <a:pt x="125" y="362"/>
                  </a:cubicBezTo>
                  <a:cubicBezTo>
                    <a:pt x="126" y="363"/>
                    <a:pt x="126" y="363"/>
                    <a:pt x="126" y="363"/>
                  </a:cubicBezTo>
                  <a:cubicBezTo>
                    <a:pt x="126" y="365"/>
                    <a:pt x="126" y="365"/>
                    <a:pt x="126" y="365"/>
                  </a:cubicBezTo>
                  <a:cubicBezTo>
                    <a:pt x="127" y="367"/>
                    <a:pt x="127" y="367"/>
                    <a:pt x="127" y="367"/>
                  </a:cubicBezTo>
                  <a:cubicBezTo>
                    <a:pt x="127" y="367"/>
                    <a:pt x="127" y="367"/>
                    <a:pt x="127" y="367"/>
                  </a:cubicBezTo>
                  <a:cubicBezTo>
                    <a:pt x="134" y="377"/>
                    <a:pt x="134" y="377"/>
                    <a:pt x="134" y="377"/>
                  </a:cubicBezTo>
                  <a:cubicBezTo>
                    <a:pt x="144" y="380"/>
                    <a:pt x="144" y="380"/>
                    <a:pt x="144" y="380"/>
                  </a:cubicBezTo>
                  <a:cubicBezTo>
                    <a:pt x="148" y="379"/>
                    <a:pt x="148" y="379"/>
                    <a:pt x="148" y="379"/>
                  </a:cubicBezTo>
                  <a:cubicBezTo>
                    <a:pt x="157" y="373"/>
                    <a:pt x="157" y="373"/>
                    <a:pt x="157" y="373"/>
                  </a:cubicBezTo>
                  <a:cubicBezTo>
                    <a:pt x="158" y="372"/>
                    <a:pt x="158" y="372"/>
                    <a:pt x="158" y="372"/>
                  </a:cubicBezTo>
                  <a:cubicBezTo>
                    <a:pt x="158" y="372"/>
                    <a:pt x="158" y="372"/>
                    <a:pt x="158" y="372"/>
                  </a:cubicBezTo>
                  <a:cubicBezTo>
                    <a:pt x="170" y="356"/>
                    <a:pt x="170" y="356"/>
                    <a:pt x="170" y="356"/>
                  </a:cubicBezTo>
                  <a:cubicBezTo>
                    <a:pt x="172" y="353"/>
                    <a:pt x="172" y="353"/>
                    <a:pt x="172" y="353"/>
                  </a:cubicBezTo>
                  <a:cubicBezTo>
                    <a:pt x="173" y="349"/>
                    <a:pt x="173" y="349"/>
                    <a:pt x="173" y="349"/>
                  </a:cubicBezTo>
                  <a:cubicBezTo>
                    <a:pt x="173" y="348"/>
                    <a:pt x="173" y="348"/>
                    <a:pt x="173" y="348"/>
                  </a:cubicBezTo>
                  <a:cubicBezTo>
                    <a:pt x="174" y="344"/>
                    <a:pt x="174" y="344"/>
                    <a:pt x="174" y="344"/>
                  </a:cubicBezTo>
                  <a:cubicBezTo>
                    <a:pt x="172" y="332"/>
                    <a:pt x="172" y="332"/>
                    <a:pt x="172" y="332"/>
                  </a:cubicBezTo>
                  <a:cubicBezTo>
                    <a:pt x="170" y="332"/>
                    <a:pt x="170" y="332"/>
                    <a:pt x="170" y="332"/>
                  </a:cubicBezTo>
                  <a:cubicBezTo>
                    <a:pt x="153" y="336"/>
                    <a:pt x="153" y="336"/>
                    <a:pt x="153" y="336"/>
                  </a:cubicBezTo>
                  <a:cubicBezTo>
                    <a:pt x="170" y="327"/>
                    <a:pt x="170" y="327"/>
                    <a:pt x="170" y="327"/>
                  </a:cubicBezTo>
                  <a:cubicBezTo>
                    <a:pt x="172" y="310"/>
                    <a:pt x="172" y="310"/>
                    <a:pt x="172" y="310"/>
                  </a:cubicBezTo>
                  <a:cubicBezTo>
                    <a:pt x="190" y="314"/>
                    <a:pt x="190" y="314"/>
                    <a:pt x="190" y="314"/>
                  </a:cubicBezTo>
                  <a:cubicBezTo>
                    <a:pt x="191" y="314"/>
                    <a:pt x="191" y="314"/>
                    <a:pt x="191" y="314"/>
                  </a:cubicBezTo>
                  <a:cubicBezTo>
                    <a:pt x="191" y="314"/>
                    <a:pt x="191" y="314"/>
                    <a:pt x="191" y="314"/>
                  </a:cubicBezTo>
                  <a:cubicBezTo>
                    <a:pt x="193" y="314"/>
                    <a:pt x="193" y="314"/>
                    <a:pt x="193" y="314"/>
                  </a:cubicBezTo>
                  <a:cubicBezTo>
                    <a:pt x="197" y="313"/>
                    <a:pt x="197" y="313"/>
                    <a:pt x="197" y="313"/>
                  </a:cubicBezTo>
                  <a:cubicBezTo>
                    <a:pt x="203" y="307"/>
                    <a:pt x="203" y="307"/>
                    <a:pt x="203" y="307"/>
                  </a:cubicBezTo>
                  <a:cubicBezTo>
                    <a:pt x="205" y="306"/>
                    <a:pt x="205" y="306"/>
                    <a:pt x="205" y="306"/>
                  </a:cubicBezTo>
                  <a:cubicBezTo>
                    <a:pt x="206" y="305"/>
                    <a:pt x="206" y="305"/>
                    <a:pt x="206" y="305"/>
                  </a:cubicBezTo>
                  <a:cubicBezTo>
                    <a:pt x="206" y="304"/>
                    <a:pt x="206" y="304"/>
                    <a:pt x="206" y="304"/>
                  </a:cubicBezTo>
                  <a:cubicBezTo>
                    <a:pt x="206" y="296"/>
                    <a:pt x="206" y="296"/>
                    <a:pt x="206" y="296"/>
                  </a:cubicBezTo>
                  <a:cubicBezTo>
                    <a:pt x="206" y="295"/>
                    <a:pt x="206" y="295"/>
                    <a:pt x="206" y="295"/>
                  </a:cubicBezTo>
                  <a:cubicBezTo>
                    <a:pt x="205" y="294"/>
                    <a:pt x="205" y="294"/>
                    <a:pt x="205" y="294"/>
                  </a:cubicBezTo>
                  <a:cubicBezTo>
                    <a:pt x="203" y="294"/>
                    <a:pt x="203" y="294"/>
                    <a:pt x="203" y="294"/>
                  </a:cubicBezTo>
                  <a:cubicBezTo>
                    <a:pt x="198" y="298"/>
                    <a:pt x="198" y="298"/>
                    <a:pt x="198" y="298"/>
                  </a:cubicBezTo>
                  <a:cubicBezTo>
                    <a:pt x="196" y="300"/>
                    <a:pt x="196" y="300"/>
                    <a:pt x="196" y="300"/>
                  </a:cubicBezTo>
                  <a:cubicBezTo>
                    <a:pt x="193" y="304"/>
                    <a:pt x="193" y="304"/>
                    <a:pt x="193" y="304"/>
                  </a:cubicBezTo>
                  <a:cubicBezTo>
                    <a:pt x="186" y="307"/>
                    <a:pt x="186" y="307"/>
                    <a:pt x="186" y="307"/>
                  </a:cubicBezTo>
                  <a:cubicBezTo>
                    <a:pt x="185" y="307"/>
                    <a:pt x="185" y="307"/>
                    <a:pt x="185" y="307"/>
                  </a:cubicBezTo>
                  <a:cubicBezTo>
                    <a:pt x="176" y="304"/>
                    <a:pt x="176" y="304"/>
                    <a:pt x="176" y="304"/>
                  </a:cubicBezTo>
                  <a:cubicBezTo>
                    <a:pt x="176" y="304"/>
                    <a:pt x="176" y="304"/>
                    <a:pt x="176" y="304"/>
                  </a:cubicBezTo>
                  <a:cubicBezTo>
                    <a:pt x="176" y="302"/>
                    <a:pt x="176" y="302"/>
                    <a:pt x="176" y="302"/>
                  </a:cubicBezTo>
                  <a:cubicBezTo>
                    <a:pt x="181" y="294"/>
                    <a:pt x="181" y="294"/>
                    <a:pt x="181" y="294"/>
                  </a:cubicBezTo>
                  <a:cubicBezTo>
                    <a:pt x="197" y="268"/>
                    <a:pt x="197" y="268"/>
                    <a:pt x="197" y="268"/>
                  </a:cubicBezTo>
                  <a:cubicBezTo>
                    <a:pt x="203" y="255"/>
                    <a:pt x="203" y="255"/>
                    <a:pt x="203" y="255"/>
                  </a:cubicBezTo>
                  <a:cubicBezTo>
                    <a:pt x="203" y="253"/>
                    <a:pt x="203" y="253"/>
                    <a:pt x="203" y="253"/>
                  </a:cubicBezTo>
                  <a:cubicBezTo>
                    <a:pt x="202" y="241"/>
                    <a:pt x="202" y="241"/>
                    <a:pt x="202" y="241"/>
                  </a:cubicBezTo>
                  <a:cubicBezTo>
                    <a:pt x="194" y="233"/>
                    <a:pt x="194" y="233"/>
                    <a:pt x="194" y="233"/>
                  </a:cubicBezTo>
                  <a:cubicBezTo>
                    <a:pt x="190" y="230"/>
                    <a:pt x="190" y="230"/>
                    <a:pt x="190" y="230"/>
                  </a:cubicBezTo>
                  <a:cubicBezTo>
                    <a:pt x="189" y="229"/>
                    <a:pt x="189" y="229"/>
                    <a:pt x="189" y="229"/>
                  </a:cubicBezTo>
                  <a:cubicBezTo>
                    <a:pt x="188" y="230"/>
                    <a:pt x="188" y="230"/>
                    <a:pt x="188" y="230"/>
                  </a:cubicBezTo>
                  <a:cubicBezTo>
                    <a:pt x="188" y="231"/>
                    <a:pt x="188" y="231"/>
                    <a:pt x="188" y="231"/>
                  </a:cubicBezTo>
                  <a:cubicBezTo>
                    <a:pt x="188" y="231"/>
                    <a:pt x="188" y="231"/>
                    <a:pt x="188" y="231"/>
                  </a:cubicBezTo>
                  <a:cubicBezTo>
                    <a:pt x="188" y="232"/>
                    <a:pt x="188" y="232"/>
                    <a:pt x="188" y="232"/>
                  </a:cubicBezTo>
                  <a:cubicBezTo>
                    <a:pt x="188" y="233"/>
                    <a:pt x="188" y="233"/>
                    <a:pt x="188" y="233"/>
                  </a:cubicBezTo>
                  <a:cubicBezTo>
                    <a:pt x="188" y="235"/>
                    <a:pt x="188" y="235"/>
                    <a:pt x="188" y="235"/>
                  </a:cubicBezTo>
                  <a:cubicBezTo>
                    <a:pt x="188" y="235"/>
                    <a:pt x="188" y="235"/>
                    <a:pt x="188" y="235"/>
                  </a:cubicBezTo>
                  <a:cubicBezTo>
                    <a:pt x="185" y="238"/>
                    <a:pt x="185" y="238"/>
                    <a:pt x="185" y="238"/>
                  </a:cubicBezTo>
                  <a:cubicBezTo>
                    <a:pt x="179" y="243"/>
                    <a:pt x="179" y="243"/>
                    <a:pt x="179" y="243"/>
                  </a:cubicBezTo>
                  <a:cubicBezTo>
                    <a:pt x="166" y="251"/>
                    <a:pt x="166" y="251"/>
                    <a:pt x="166" y="251"/>
                  </a:cubicBezTo>
                  <a:cubicBezTo>
                    <a:pt x="158" y="259"/>
                    <a:pt x="158" y="259"/>
                    <a:pt x="158" y="259"/>
                  </a:cubicBezTo>
                  <a:cubicBezTo>
                    <a:pt x="153" y="267"/>
                    <a:pt x="153" y="267"/>
                    <a:pt x="153" y="267"/>
                  </a:cubicBezTo>
                  <a:cubicBezTo>
                    <a:pt x="143" y="271"/>
                    <a:pt x="143" y="271"/>
                    <a:pt x="143" y="271"/>
                  </a:cubicBezTo>
                  <a:cubicBezTo>
                    <a:pt x="139" y="272"/>
                    <a:pt x="139" y="272"/>
                    <a:pt x="139" y="272"/>
                  </a:cubicBezTo>
                  <a:cubicBezTo>
                    <a:pt x="130" y="274"/>
                    <a:pt x="130" y="274"/>
                    <a:pt x="130" y="274"/>
                  </a:cubicBezTo>
                  <a:cubicBezTo>
                    <a:pt x="129" y="274"/>
                    <a:pt x="129" y="274"/>
                    <a:pt x="129" y="274"/>
                  </a:cubicBezTo>
                  <a:cubicBezTo>
                    <a:pt x="118" y="281"/>
                    <a:pt x="118" y="281"/>
                    <a:pt x="118" y="281"/>
                  </a:cubicBezTo>
                  <a:cubicBezTo>
                    <a:pt x="115" y="286"/>
                    <a:pt x="115" y="286"/>
                    <a:pt x="115" y="286"/>
                  </a:cubicBezTo>
                  <a:cubicBezTo>
                    <a:pt x="115" y="286"/>
                    <a:pt x="115" y="286"/>
                    <a:pt x="115" y="286"/>
                  </a:cubicBezTo>
                  <a:cubicBezTo>
                    <a:pt x="116" y="293"/>
                    <a:pt x="116" y="293"/>
                    <a:pt x="116" y="293"/>
                  </a:cubicBezTo>
                  <a:cubicBezTo>
                    <a:pt x="117" y="295"/>
                    <a:pt x="117" y="295"/>
                    <a:pt x="117" y="295"/>
                  </a:cubicBezTo>
                  <a:cubicBezTo>
                    <a:pt x="118" y="298"/>
                    <a:pt x="118" y="298"/>
                    <a:pt x="118" y="298"/>
                  </a:cubicBezTo>
                  <a:cubicBezTo>
                    <a:pt x="119" y="299"/>
                    <a:pt x="119" y="299"/>
                    <a:pt x="119" y="299"/>
                  </a:cubicBezTo>
                  <a:cubicBezTo>
                    <a:pt x="123" y="311"/>
                    <a:pt x="123" y="311"/>
                    <a:pt x="123" y="311"/>
                  </a:cubicBezTo>
                  <a:cubicBezTo>
                    <a:pt x="112" y="309"/>
                    <a:pt x="112" y="309"/>
                    <a:pt x="112" y="309"/>
                  </a:cubicBezTo>
                  <a:cubicBezTo>
                    <a:pt x="102" y="306"/>
                    <a:pt x="102" y="306"/>
                    <a:pt x="102" y="306"/>
                  </a:cubicBezTo>
                  <a:cubicBezTo>
                    <a:pt x="102" y="305"/>
                    <a:pt x="102" y="305"/>
                    <a:pt x="102" y="305"/>
                  </a:cubicBezTo>
                  <a:cubicBezTo>
                    <a:pt x="101" y="303"/>
                    <a:pt x="101" y="303"/>
                    <a:pt x="101" y="303"/>
                  </a:cubicBezTo>
                  <a:cubicBezTo>
                    <a:pt x="98" y="300"/>
                    <a:pt x="98" y="300"/>
                    <a:pt x="98" y="300"/>
                  </a:cubicBezTo>
                  <a:cubicBezTo>
                    <a:pt x="87" y="296"/>
                    <a:pt x="87" y="296"/>
                    <a:pt x="87" y="296"/>
                  </a:cubicBezTo>
                  <a:cubicBezTo>
                    <a:pt x="86" y="296"/>
                    <a:pt x="86" y="296"/>
                    <a:pt x="86" y="296"/>
                  </a:cubicBezTo>
                  <a:cubicBezTo>
                    <a:pt x="76" y="312"/>
                    <a:pt x="76" y="312"/>
                    <a:pt x="76" y="312"/>
                  </a:cubicBezTo>
                  <a:cubicBezTo>
                    <a:pt x="76" y="312"/>
                    <a:pt x="76" y="312"/>
                    <a:pt x="76" y="312"/>
                  </a:cubicBezTo>
                  <a:cubicBezTo>
                    <a:pt x="72" y="323"/>
                    <a:pt x="72" y="323"/>
                    <a:pt x="72" y="323"/>
                  </a:cubicBezTo>
                  <a:cubicBezTo>
                    <a:pt x="72" y="324"/>
                    <a:pt x="72" y="324"/>
                    <a:pt x="72" y="324"/>
                  </a:cubicBezTo>
                  <a:cubicBezTo>
                    <a:pt x="72" y="327"/>
                    <a:pt x="72" y="327"/>
                    <a:pt x="72" y="327"/>
                  </a:cubicBezTo>
                  <a:cubicBezTo>
                    <a:pt x="76" y="339"/>
                    <a:pt x="76" y="339"/>
                    <a:pt x="76" y="339"/>
                  </a:cubicBezTo>
                  <a:lnTo>
                    <a:pt x="80" y="34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17">
              <a:extLst>
                <a:ext uri="{FF2B5EF4-FFF2-40B4-BE49-F238E27FC236}">
                  <a16:creationId xmlns:a16="http://schemas.microsoft.com/office/drawing/2014/main" id="{4CBE55FA-B4ED-42A0-8AD1-5A24424C11BE}"/>
                </a:ext>
              </a:extLst>
            </p:cNvPr>
            <p:cNvSpPr>
              <a:spLocks/>
            </p:cNvSpPr>
            <p:nvPr/>
          </p:nvSpPr>
          <p:spPr bwMode="auto">
            <a:xfrm>
              <a:off x="3308030" y="5775350"/>
              <a:ext cx="177800" cy="87312"/>
            </a:xfrm>
            <a:custGeom>
              <a:avLst/>
              <a:gdLst>
                <a:gd name="T0" fmla="*/ 0 w 80"/>
                <a:gd name="T1" fmla="*/ 13 h 39"/>
                <a:gd name="T2" fmla="*/ 11 w 80"/>
                <a:gd name="T3" fmla="*/ 13 h 39"/>
                <a:gd name="T4" fmla="*/ 20 w 80"/>
                <a:gd name="T5" fmla="*/ 10 h 39"/>
                <a:gd name="T6" fmla="*/ 25 w 80"/>
                <a:gd name="T7" fmla="*/ 10 h 39"/>
                <a:gd name="T8" fmla="*/ 31 w 80"/>
                <a:gd name="T9" fmla="*/ 10 h 39"/>
                <a:gd name="T10" fmla="*/ 38 w 80"/>
                <a:gd name="T11" fmla="*/ 2 h 39"/>
                <a:gd name="T12" fmla="*/ 45 w 80"/>
                <a:gd name="T13" fmla="*/ 2 h 39"/>
                <a:gd name="T14" fmla="*/ 49 w 80"/>
                <a:gd name="T15" fmla="*/ 2 h 39"/>
                <a:gd name="T16" fmla="*/ 60 w 80"/>
                <a:gd name="T17" fmla="*/ 2 h 39"/>
                <a:gd name="T18" fmla="*/ 68 w 80"/>
                <a:gd name="T19" fmla="*/ 1 h 39"/>
                <a:gd name="T20" fmla="*/ 71 w 80"/>
                <a:gd name="T21" fmla="*/ 4 h 39"/>
                <a:gd name="T22" fmla="*/ 80 w 80"/>
                <a:gd name="T23" fmla="*/ 8 h 39"/>
                <a:gd name="T24" fmla="*/ 80 w 80"/>
                <a:gd name="T25" fmla="*/ 14 h 39"/>
                <a:gd name="T26" fmla="*/ 76 w 80"/>
                <a:gd name="T27" fmla="*/ 14 h 39"/>
                <a:gd name="T28" fmla="*/ 71 w 80"/>
                <a:gd name="T29" fmla="*/ 18 h 39"/>
                <a:gd name="T30" fmla="*/ 67 w 80"/>
                <a:gd name="T31" fmla="*/ 21 h 39"/>
                <a:gd name="T32" fmla="*/ 67 w 80"/>
                <a:gd name="T33" fmla="*/ 27 h 39"/>
                <a:gd name="T34" fmla="*/ 64 w 80"/>
                <a:gd name="T35" fmla="*/ 33 h 39"/>
                <a:gd name="T36" fmla="*/ 61 w 80"/>
                <a:gd name="T37" fmla="*/ 33 h 39"/>
                <a:gd name="T38" fmla="*/ 53 w 80"/>
                <a:gd name="T39" fmla="*/ 38 h 39"/>
                <a:gd name="T40" fmla="*/ 49 w 80"/>
                <a:gd name="T41" fmla="*/ 39 h 39"/>
                <a:gd name="T42" fmla="*/ 40 w 80"/>
                <a:gd name="T43" fmla="*/ 35 h 39"/>
                <a:gd name="T44" fmla="*/ 39 w 80"/>
                <a:gd name="T45" fmla="*/ 32 h 39"/>
                <a:gd name="T46" fmla="*/ 31 w 80"/>
                <a:gd name="T47" fmla="*/ 27 h 39"/>
                <a:gd name="T48" fmla="*/ 24 w 80"/>
                <a:gd name="T49" fmla="*/ 25 h 39"/>
                <a:gd name="T50" fmla="*/ 17 w 80"/>
                <a:gd name="T51" fmla="*/ 23 h 39"/>
                <a:gd name="T52" fmla="*/ 14 w 80"/>
                <a:gd name="T53" fmla="*/ 23 h 39"/>
                <a:gd name="T54" fmla="*/ 14 w 80"/>
                <a:gd name="T55" fmla="*/ 23 h 39"/>
                <a:gd name="T56" fmla="*/ 9 w 80"/>
                <a:gd name="T57" fmla="*/ 23 h 39"/>
                <a:gd name="T58" fmla="*/ 0 w 80"/>
                <a:gd name="T59" fmla="*/ 20 h 39"/>
                <a:gd name="T60" fmla="*/ 0 w 80"/>
                <a:gd name="T61" fmla="*/ 1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39">
                  <a:moveTo>
                    <a:pt x="0" y="13"/>
                  </a:moveTo>
                  <a:cubicBezTo>
                    <a:pt x="0" y="13"/>
                    <a:pt x="9" y="15"/>
                    <a:pt x="11" y="13"/>
                  </a:cubicBezTo>
                  <a:cubicBezTo>
                    <a:pt x="13" y="11"/>
                    <a:pt x="20" y="10"/>
                    <a:pt x="20" y="10"/>
                  </a:cubicBezTo>
                  <a:cubicBezTo>
                    <a:pt x="25" y="10"/>
                    <a:pt x="25" y="10"/>
                    <a:pt x="25" y="10"/>
                  </a:cubicBezTo>
                  <a:cubicBezTo>
                    <a:pt x="31" y="10"/>
                    <a:pt x="31" y="10"/>
                    <a:pt x="31" y="10"/>
                  </a:cubicBezTo>
                  <a:cubicBezTo>
                    <a:pt x="31" y="10"/>
                    <a:pt x="35" y="2"/>
                    <a:pt x="38" y="2"/>
                  </a:cubicBezTo>
                  <a:cubicBezTo>
                    <a:pt x="41" y="2"/>
                    <a:pt x="45" y="2"/>
                    <a:pt x="45" y="2"/>
                  </a:cubicBezTo>
                  <a:cubicBezTo>
                    <a:pt x="45" y="2"/>
                    <a:pt x="45" y="5"/>
                    <a:pt x="49" y="2"/>
                  </a:cubicBezTo>
                  <a:cubicBezTo>
                    <a:pt x="53" y="0"/>
                    <a:pt x="60" y="2"/>
                    <a:pt x="60" y="2"/>
                  </a:cubicBezTo>
                  <a:cubicBezTo>
                    <a:pt x="68" y="1"/>
                    <a:pt x="68" y="1"/>
                    <a:pt x="68" y="1"/>
                  </a:cubicBezTo>
                  <a:cubicBezTo>
                    <a:pt x="68" y="1"/>
                    <a:pt x="66" y="3"/>
                    <a:pt x="71" y="4"/>
                  </a:cubicBezTo>
                  <a:cubicBezTo>
                    <a:pt x="76" y="6"/>
                    <a:pt x="80" y="8"/>
                    <a:pt x="80" y="8"/>
                  </a:cubicBezTo>
                  <a:cubicBezTo>
                    <a:pt x="80" y="14"/>
                    <a:pt x="80" y="14"/>
                    <a:pt x="80" y="14"/>
                  </a:cubicBezTo>
                  <a:cubicBezTo>
                    <a:pt x="76" y="14"/>
                    <a:pt x="76" y="14"/>
                    <a:pt x="76" y="14"/>
                  </a:cubicBezTo>
                  <a:cubicBezTo>
                    <a:pt x="71" y="18"/>
                    <a:pt x="71" y="18"/>
                    <a:pt x="71" y="18"/>
                  </a:cubicBezTo>
                  <a:cubicBezTo>
                    <a:pt x="67" y="21"/>
                    <a:pt x="67" y="21"/>
                    <a:pt x="67" y="21"/>
                  </a:cubicBezTo>
                  <a:cubicBezTo>
                    <a:pt x="67" y="21"/>
                    <a:pt x="68" y="25"/>
                    <a:pt x="67" y="27"/>
                  </a:cubicBezTo>
                  <a:cubicBezTo>
                    <a:pt x="66" y="29"/>
                    <a:pt x="64" y="33"/>
                    <a:pt x="64" y="33"/>
                  </a:cubicBezTo>
                  <a:cubicBezTo>
                    <a:pt x="61" y="33"/>
                    <a:pt x="61" y="33"/>
                    <a:pt x="61" y="33"/>
                  </a:cubicBezTo>
                  <a:cubicBezTo>
                    <a:pt x="53" y="38"/>
                    <a:pt x="53" y="38"/>
                    <a:pt x="53" y="38"/>
                  </a:cubicBezTo>
                  <a:cubicBezTo>
                    <a:pt x="49" y="39"/>
                    <a:pt x="53" y="39"/>
                    <a:pt x="49" y="39"/>
                  </a:cubicBezTo>
                  <a:cubicBezTo>
                    <a:pt x="44" y="39"/>
                    <a:pt x="41" y="37"/>
                    <a:pt x="40" y="35"/>
                  </a:cubicBezTo>
                  <a:cubicBezTo>
                    <a:pt x="39" y="32"/>
                    <a:pt x="39" y="32"/>
                    <a:pt x="39" y="32"/>
                  </a:cubicBezTo>
                  <a:cubicBezTo>
                    <a:pt x="39" y="32"/>
                    <a:pt x="35" y="28"/>
                    <a:pt x="31" y="27"/>
                  </a:cubicBezTo>
                  <a:cubicBezTo>
                    <a:pt x="27" y="27"/>
                    <a:pt x="27" y="25"/>
                    <a:pt x="24" y="25"/>
                  </a:cubicBezTo>
                  <a:cubicBezTo>
                    <a:pt x="21" y="25"/>
                    <a:pt x="20" y="23"/>
                    <a:pt x="17" y="23"/>
                  </a:cubicBezTo>
                  <a:cubicBezTo>
                    <a:pt x="14" y="23"/>
                    <a:pt x="14" y="23"/>
                    <a:pt x="14" y="23"/>
                  </a:cubicBezTo>
                  <a:cubicBezTo>
                    <a:pt x="14" y="23"/>
                    <a:pt x="18" y="24"/>
                    <a:pt x="14" y="23"/>
                  </a:cubicBezTo>
                  <a:cubicBezTo>
                    <a:pt x="9" y="23"/>
                    <a:pt x="12" y="23"/>
                    <a:pt x="9" y="23"/>
                  </a:cubicBezTo>
                  <a:cubicBezTo>
                    <a:pt x="6" y="22"/>
                    <a:pt x="0" y="20"/>
                    <a:pt x="0" y="20"/>
                  </a:cubicBezTo>
                  <a:cubicBezTo>
                    <a:pt x="0" y="16"/>
                    <a:pt x="0" y="16"/>
                    <a:pt x="0" y="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9A1C1DF5-2C28-428D-AC59-3335914542ED}"/>
              </a:ext>
            </a:extLst>
          </p:cNvPr>
          <p:cNvSpPr>
            <a:spLocks noGrp="1"/>
          </p:cNvSpPr>
          <p:nvPr>
            <p:ph type="title"/>
          </p:nvPr>
        </p:nvSpPr>
        <p:spPr/>
        <p:txBody>
          <a:bodyPr/>
          <a:lstStyle/>
          <a:p>
            <a:r>
              <a:rPr lang="en-IN" dirty="0"/>
              <a:t>An outstanding partnership</a:t>
            </a:r>
          </a:p>
        </p:txBody>
      </p:sp>
      <p:sp>
        <p:nvSpPr>
          <p:cNvPr id="4" name="TextBox 3">
            <a:extLst>
              <a:ext uri="{FF2B5EF4-FFF2-40B4-BE49-F238E27FC236}">
                <a16:creationId xmlns:a16="http://schemas.microsoft.com/office/drawing/2014/main" id="{40EF0D6A-1B1A-46F4-A19D-498C8BC79312}"/>
              </a:ext>
            </a:extLst>
          </p:cNvPr>
          <p:cNvSpPr txBox="1"/>
          <p:nvPr/>
        </p:nvSpPr>
        <p:spPr>
          <a:xfrm>
            <a:off x="839787" y="1533525"/>
            <a:ext cx="10872787" cy="123110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10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Calibri" panose="020F0502020204030204"/>
                <a:ea typeface="+mn-ea"/>
                <a:cs typeface="+mn-cs"/>
              </a:rPr>
              <a:t>Our initial investment supports six research sites. Each has world-class expertise; a track record in using health data to derive new knowledge, scientific discovery and insight; and works in close partnership with NHS bodies, industry and the public to translate research findings into benefits for patients</a:t>
            </a:r>
            <a:br>
              <a:rPr kumimoji="0" lang="en-US" sz="2000" b="1" i="0" u="none" strike="noStrike" kern="1200" cap="none" spc="0" normalizeH="0" baseline="0" noProof="0" dirty="0">
                <a:ln>
                  <a:noFill/>
                </a:ln>
                <a:solidFill>
                  <a:schemeClr val="tx2"/>
                </a:solidFill>
                <a:effectLst/>
                <a:uLnTx/>
                <a:uFillTx/>
                <a:latin typeface="Calibri" panose="020F0502020204030204"/>
                <a:ea typeface="+mn-ea"/>
                <a:cs typeface="+mn-cs"/>
              </a:rPr>
            </a:br>
            <a:r>
              <a:rPr kumimoji="0" lang="en-US" sz="2000" b="1" i="0" u="none" strike="noStrike" kern="1200" cap="none" spc="0" normalizeH="0" baseline="0" noProof="0" dirty="0">
                <a:ln>
                  <a:noFill/>
                </a:ln>
                <a:solidFill>
                  <a:schemeClr val="tx2"/>
                </a:solidFill>
                <a:effectLst/>
                <a:uLnTx/>
                <a:uFillTx/>
                <a:latin typeface="Calibri" panose="020F0502020204030204"/>
                <a:ea typeface="+mn-ea"/>
                <a:cs typeface="+mn-cs"/>
              </a:rPr>
              <a:t>and populations. </a:t>
            </a:r>
          </a:p>
        </p:txBody>
      </p:sp>
      <p:grpSp>
        <p:nvGrpSpPr>
          <p:cNvPr id="14" name="Group 13">
            <a:extLst>
              <a:ext uri="{FF2B5EF4-FFF2-40B4-BE49-F238E27FC236}">
                <a16:creationId xmlns:a16="http://schemas.microsoft.com/office/drawing/2014/main" id="{BC5966BB-3CA9-41B0-9205-05288B861819}"/>
              </a:ext>
            </a:extLst>
          </p:cNvPr>
          <p:cNvGrpSpPr/>
          <p:nvPr/>
        </p:nvGrpSpPr>
        <p:grpSpPr>
          <a:xfrm>
            <a:off x="1966016" y="3672721"/>
            <a:ext cx="1641453" cy="2029808"/>
            <a:chOff x="1603179" y="3594256"/>
            <a:chExt cx="1482107" cy="1832762"/>
          </a:xfrm>
        </p:grpSpPr>
        <p:sp>
          <p:nvSpPr>
            <p:cNvPr id="7" name="TextBox 6">
              <a:extLst>
                <a:ext uri="{FF2B5EF4-FFF2-40B4-BE49-F238E27FC236}">
                  <a16:creationId xmlns:a16="http://schemas.microsoft.com/office/drawing/2014/main" id="{618C3477-993A-4278-BCA3-91910A788CF0}"/>
                </a:ext>
              </a:extLst>
            </p:cNvPr>
            <p:cNvSpPr txBox="1"/>
            <p:nvPr/>
          </p:nvSpPr>
          <p:spPr>
            <a:xfrm>
              <a:off x="2031500" y="3594256"/>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3</a:t>
              </a:r>
            </a:p>
          </p:txBody>
        </p:sp>
        <p:sp>
          <p:nvSpPr>
            <p:cNvPr id="8" name="TextBox 7">
              <a:extLst>
                <a:ext uri="{FF2B5EF4-FFF2-40B4-BE49-F238E27FC236}">
                  <a16:creationId xmlns:a16="http://schemas.microsoft.com/office/drawing/2014/main" id="{11D9770D-9A8B-4B2A-8E9D-864779C5291C}"/>
                </a:ext>
              </a:extLst>
            </p:cNvPr>
            <p:cNvSpPr txBox="1"/>
            <p:nvPr/>
          </p:nvSpPr>
          <p:spPr>
            <a:xfrm>
              <a:off x="1603179" y="4204653"/>
              <a:ext cx="276038" cy="277899"/>
            </a:xfrm>
            <a:prstGeom prst="rect">
              <a:avLst/>
            </a:prstGeom>
            <a:noFill/>
          </p:spPr>
          <p:txBody>
            <a:bodyPr wrap="squar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1</a:t>
              </a:r>
            </a:p>
          </p:txBody>
        </p:sp>
        <p:sp>
          <p:nvSpPr>
            <p:cNvPr id="9" name="TextBox 8">
              <a:extLst>
                <a:ext uri="{FF2B5EF4-FFF2-40B4-BE49-F238E27FC236}">
                  <a16:creationId xmlns:a16="http://schemas.microsoft.com/office/drawing/2014/main" id="{FAED57D1-A173-4DB1-A2F2-EE3332673528}"/>
                </a:ext>
              </a:extLst>
            </p:cNvPr>
            <p:cNvSpPr txBox="1"/>
            <p:nvPr/>
          </p:nvSpPr>
          <p:spPr>
            <a:xfrm>
              <a:off x="2156121" y="4948438"/>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1</a:t>
              </a:r>
            </a:p>
          </p:txBody>
        </p:sp>
        <p:sp>
          <p:nvSpPr>
            <p:cNvPr id="10" name="TextBox 9">
              <a:extLst>
                <a:ext uri="{FF2B5EF4-FFF2-40B4-BE49-F238E27FC236}">
                  <a16:creationId xmlns:a16="http://schemas.microsoft.com/office/drawing/2014/main" id="{8B2C2479-DAC7-4713-AF59-96242AA0DDBD}"/>
                </a:ext>
              </a:extLst>
            </p:cNvPr>
            <p:cNvSpPr txBox="1"/>
            <p:nvPr/>
          </p:nvSpPr>
          <p:spPr>
            <a:xfrm>
              <a:off x="2836045" y="4965803"/>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6</a:t>
              </a:r>
            </a:p>
          </p:txBody>
        </p:sp>
        <p:sp>
          <p:nvSpPr>
            <p:cNvPr id="11" name="TextBox 10">
              <a:extLst>
                <a:ext uri="{FF2B5EF4-FFF2-40B4-BE49-F238E27FC236}">
                  <a16:creationId xmlns:a16="http://schemas.microsoft.com/office/drawing/2014/main" id="{851D4BCC-4682-45C2-8970-C53962E2B56D}"/>
                </a:ext>
              </a:extLst>
            </p:cNvPr>
            <p:cNvSpPr txBox="1"/>
            <p:nvPr/>
          </p:nvSpPr>
          <p:spPr>
            <a:xfrm>
              <a:off x="2574895" y="4829345"/>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2</a:t>
              </a:r>
            </a:p>
          </p:txBody>
        </p:sp>
        <p:sp>
          <p:nvSpPr>
            <p:cNvPr id="12" name="TextBox 11">
              <a:extLst>
                <a:ext uri="{FF2B5EF4-FFF2-40B4-BE49-F238E27FC236}">
                  <a16:creationId xmlns:a16="http://schemas.microsoft.com/office/drawing/2014/main" id="{BE6F03F1-1375-44D9-A3DE-E3FA6DECAF04}"/>
                </a:ext>
              </a:extLst>
            </p:cNvPr>
            <p:cNvSpPr txBox="1"/>
            <p:nvPr/>
          </p:nvSpPr>
          <p:spPr>
            <a:xfrm>
              <a:off x="2760020" y="5149119"/>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4</a:t>
              </a:r>
            </a:p>
          </p:txBody>
        </p:sp>
        <p:sp>
          <p:nvSpPr>
            <p:cNvPr id="13" name="TextBox 12">
              <a:extLst>
                <a:ext uri="{FF2B5EF4-FFF2-40B4-BE49-F238E27FC236}">
                  <a16:creationId xmlns:a16="http://schemas.microsoft.com/office/drawing/2014/main" id="{4628C874-C2D4-4AA5-A3A1-D220DD99A817}"/>
                </a:ext>
              </a:extLst>
            </p:cNvPr>
            <p:cNvSpPr txBox="1"/>
            <p:nvPr/>
          </p:nvSpPr>
          <p:spPr>
            <a:xfrm>
              <a:off x="2529713" y="5107244"/>
              <a:ext cx="249241" cy="277899"/>
            </a:xfrm>
            <a:prstGeom prst="rect">
              <a:avLst/>
            </a:prstGeom>
            <a:noFill/>
          </p:spPr>
          <p:txBody>
            <a:bodyPr wrap="none" rtlCol="0">
              <a:spAutoFit/>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dirty="0">
                  <a:ln>
                    <a:noFill/>
                  </a:ln>
                  <a:solidFill>
                    <a:srgbClr val="3C3C3B"/>
                  </a:solidFill>
                  <a:effectLst/>
                  <a:uLnTx/>
                  <a:uFillTx/>
                  <a:latin typeface="Calibri" panose="020F0502020204030204"/>
                  <a:ea typeface="+mn-ea"/>
                  <a:cs typeface="+mn-cs"/>
                </a:rPr>
                <a:t>5</a:t>
              </a:r>
            </a:p>
          </p:txBody>
        </p:sp>
      </p:grpSp>
      <p:grpSp>
        <p:nvGrpSpPr>
          <p:cNvPr id="25" name="Group 24">
            <a:extLst>
              <a:ext uri="{FF2B5EF4-FFF2-40B4-BE49-F238E27FC236}">
                <a16:creationId xmlns:a16="http://schemas.microsoft.com/office/drawing/2014/main" id="{01ABCE27-DE6B-41E8-A5EA-FE157198D533}"/>
              </a:ext>
            </a:extLst>
          </p:cNvPr>
          <p:cNvGrpSpPr/>
          <p:nvPr/>
        </p:nvGrpSpPr>
        <p:grpSpPr>
          <a:xfrm>
            <a:off x="4387449" y="2857205"/>
            <a:ext cx="7167242" cy="3288375"/>
            <a:chOff x="5120390" y="2566817"/>
            <a:chExt cx="6034380" cy="3304077"/>
          </a:xfrm>
        </p:grpSpPr>
        <p:sp>
          <p:nvSpPr>
            <p:cNvPr id="18" name="Freeform: Shape 17">
              <a:extLst>
                <a:ext uri="{FF2B5EF4-FFF2-40B4-BE49-F238E27FC236}">
                  <a16:creationId xmlns:a16="http://schemas.microsoft.com/office/drawing/2014/main" id="{8620920E-B9A6-451A-B384-A30DD043C1BA}"/>
                </a:ext>
              </a:extLst>
            </p:cNvPr>
            <p:cNvSpPr/>
            <p:nvPr/>
          </p:nvSpPr>
          <p:spPr>
            <a:xfrm>
              <a:off x="5120394" y="2566817"/>
              <a:ext cx="6034376" cy="528652"/>
            </a:xfrm>
            <a:custGeom>
              <a:avLst/>
              <a:gdLst>
                <a:gd name="connsiteX0" fmla="*/ 0 w 3870000"/>
                <a:gd name="connsiteY0" fmla="*/ 0 h 649882"/>
                <a:gd name="connsiteX1" fmla="*/ 3870000 w 3870000"/>
                <a:gd name="connsiteY1" fmla="*/ 0 h 649882"/>
                <a:gd name="connsiteX2" fmla="*/ 3870000 w 3870000"/>
                <a:gd name="connsiteY2" fmla="*/ 649882 h 649882"/>
                <a:gd name="connsiteX3" fmla="*/ 0 w 3870000"/>
                <a:gd name="connsiteY3" fmla="*/ 649882 h 649882"/>
                <a:gd name="connsiteX4" fmla="*/ 0 w 387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000" h="649882">
                  <a:moveTo>
                    <a:pt x="0" y="0"/>
                  </a:moveTo>
                  <a:lnTo>
                    <a:pt x="3870000" y="0"/>
                  </a:lnTo>
                  <a:lnTo>
                    <a:pt x="3870000" y="649882"/>
                  </a:lnTo>
                  <a:lnTo>
                    <a:pt x="0" y="649882"/>
                  </a:lnTo>
                  <a:lnTo>
                    <a:pt x="0" y="0"/>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Wales and Northern Ireland (Swansea and Queen’s University Belfast)</a:t>
              </a:r>
            </a:p>
          </p:txBody>
        </p:sp>
        <p:sp>
          <p:nvSpPr>
            <p:cNvPr id="19" name="Freeform: Shape 18">
              <a:extLst>
                <a:ext uri="{FF2B5EF4-FFF2-40B4-BE49-F238E27FC236}">
                  <a16:creationId xmlns:a16="http://schemas.microsoft.com/office/drawing/2014/main" id="{7D7EE6C9-3188-435A-8883-803543BC2E1C}"/>
                </a:ext>
              </a:extLst>
            </p:cNvPr>
            <p:cNvSpPr/>
            <p:nvPr/>
          </p:nvSpPr>
          <p:spPr>
            <a:xfrm>
              <a:off x="5120392" y="3121901"/>
              <a:ext cx="6034376" cy="528652"/>
            </a:xfrm>
            <a:custGeom>
              <a:avLst/>
              <a:gdLst>
                <a:gd name="connsiteX0" fmla="*/ 0 w 3330000"/>
                <a:gd name="connsiteY0" fmla="*/ 0 h 649882"/>
                <a:gd name="connsiteX1" fmla="*/ 3330000 w 3330000"/>
                <a:gd name="connsiteY1" fmla="*/ 0 h 649882"/>
                <a:gd name="connsiteX2" fmla="*/ 3330000 w 3330000"/>
                <a:gd name="connsiteY2" fmla="*/ 649882 h 649882"/>
                <a:gd name="connsiteX3" fmla="*/ 0 w 3330000"/>
                <a:gd name="connsiteY3" fmla="*/ 649882 h 649882"/>
                <a:gd name="connsiteX4" fmla="*/ 0 w 333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000" h="649882">
                  <a:moveTo>
                    <a:pt x="0" y="0"/>
                  </a:moveTo>
                  <a:lnTo>
                    <a:pt x="3330000" y="0"/>
                  </a:lnTo>
                  <a:lnTo>
                    <a:pt x="3330000" y="649882"/>
                  </a:lnTo>
                  <a:lnTo>
                    <a:pt x="0" y="649882"/>
                  </a:lnTo>
                  <a:lnTo>
                    <a:pt x="0" y="0"/>
                  </a:lnTo>
                  <a:close/>
                </a:path>
              </a:pathLst>
            </a:custGeom>
            <a:solidFill>
              <a:srgbClr val="3F9A94"/>
            </a:solidFill>
          </p:spPr>
          <p:style>
            <a:lnRef idx="2">
              <a:schemeClr val="lt1">
                <a:hueOff val="0"/>
                <a:satOff val="0"/>
                <a:lumOff val="0"/>
                <a:alphaOff val="0"/>
              </a:schemeClr>
            </a:lnRef>
            <a:fillRef idx="1">
              <a:schemeClr val="accent2">
                <a:hueOff val="788858"/>
                <a:satOff val="-1723"/>
                <a:lumOff val="-39"/>
                <a:alphaOff val="0"/>
              </a:schemeClr>
            </a:fillRef>
            <a:effectRef idx="0">
              <a:schemeClr val="accent2">
                <a:hueOff val="788858"/>
                <a:satOff val="-1723"/>
                <a:lumOff val="-39"/>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2"/>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Midlands (Birmingham, Leicester, Nottingham, Warwick)</a:t>
              </a:r>
            </a:p>
          </p:txBody>
        </p:sp>
        <p:sp>
          <p:nvSpPr>
            <p:cNvPr id="20" name="Freeform: Shape 19">
              <a:extLst>
                <a:ext uri="{FF2B5EF4-FFF2-40B4-BE49-F238E27FC236}">
                  <a16:creationId xmlns:a16="http://schemas.microsoft.com/office/drawing/2014/main" id="{23B0DE3C-16BF-4AFC-A81C-8E91B0F60468}"/>
                </a:ext>
              </a:extLst>
            </p:cNvPr>
            <p:cNvSpPr/>
            <p:nvPr/>
          </p:nvSpPr>
          <p:spPr>
            <a:xfrm>
              <a:off x="5120392" y="3676986"/>
              <a:ext cx="6034376" cy="528652"/>
            </a:xfrm>
            <a:custGeom>
              <a:avLst/>
              <a:gdLst>
                <a:gd name="connsiteX0" fmla="*/ 0 w 3960000"/>
                <a:gd name="connsiteY0" fmla="*/ 0 h 649882"/>
                <a:gd name="connsiteX1" fmla="*/ 3960000 w 3960000"/>
                <a:gd name="connsiteY1" fmla="*/ 0 h 649882"/>
                <a:gd name="connsiteX2" fmla="*/ 3960000 w 3960000"/>
                <a:gd name="connsiteY2" fmla="*/ 649882 h 649882"/>
                <a:gd name="connsiteX3" fmla="*/ 0 w 3960000"/>
                <a:gd name="connsiteY3" fmla="*/ 649882 h 649882"/>
                <a:gd name="connsiteX4" fmla="*/ 0 w 396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649882">
                  <a:moveTo>
                    <a:pt x="0" y="0"/>
                  </a:moveTo>
                  <a:lnTo>
                    <a:pt x="3960000" y="0"/>
                  </a:lnTo>
                  <a:lnTo>
                    <a:pt x="3960000" y="649882"/>
                  </a:lnTo>
                  <a:lnTo>
                    <a:pt x="0" y="649882"/>
                  </a:lnTo>
                  <a:lnTo>
                    <a:pt x="0" y="0"/>
                  </a:lnTo>
                  <a:close/>
                </a:path>
              </a:pathLst>
            </a:custGeom>
            <a:solidFill>
              <a:srgbClr val="418999"/>
            </a:solidFill>
          </p:spPr>
          <p:style>
            <a:lnRef idx="2">
              <a:schemeClr val="lt1">
                <a:hueOff val="0"/>
                <a:satOff val="0"/>
                <a:lumOff val="0"/>
                <a:alphaOff val="0"/>
              </a:schemeClr>
            </a:lnRef>
            <a:fillRef idx="1">
              <a:schemeClr val="accent2">
                <a:hueOff val="1577716"/>
                <a:satOff val="-3446"/>
                <a:lumOff val="-78"/>
                <a:alphaOff val="0"/>
              </a:schemeClr>
            </a:fillRef>
            <a:effectRef idx="0">
              <a:schemeClr val="accent2">
                <a:hueOff val="1577716"/>
                <a:satOff val="-3446"/>
                <a:lumOff val="-78"/>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3"/>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Scotland (Glasgow, Edinburgh, Dundee, Aberdeen, Strathclyde, St Andrews)</a:t>
              </a:r>
            </a:p>
          </p:txBody>
        </p:sp>
        <p:sp>
          <p:nvSpPr>
            <p:cNvPr id="21" name="Freeform: Shape 20">
              <a:extLst>
                <a:ext uri="{FF2B5EF4-FFF2-40B4-BE49-F238E27FC236}">
                  <a16:creationId xmlns:a16="http://schemas.microsoft.com/office/drawing/2014/main" id="{FB6FED97-30B1-492F-9045-CC98F77F916E}"/>
                </a:ext>
              </a:extLst>
            </p:cNvPr>
            <p:cNvSpPr/>
            <p:nvPr/>
          </p:nvSpPr>
          <p:spPr>
            <a:xfrm>
              <a:off x="5120394" y="4232071"/>
              <a:ext cx="6034376" cy="528652"/>
            </a:xfrm>
            <a:custGeom>
              <a:avLst/>
              <a:gdLst>
                <a:gd name="connsiteX0" fmla="*/ 0 w 2700000"/>
                <a:gd name="connsiteY0" fmla="*/ 0 h 649882"/>
                <a:gd name="connsiteX1" fmla="*/ 2700000 w 2700000"/>
                <a:gd name="connsiteY1" fmla="*/ 0 h 649882"/>
                <a:gd name="connsiteX2" fmla="*/ 2700000 w 2700000"/>
                <a:gd name="connsiteY2" fmla="*/ 649882 h 649882"/>
                <a:gd name="connsiteX3" fmla="*/ 0 w 2700000"/>
                <a:gd name="connsiteY3" fmla="*/ 649882 h 649882"/>
                <a:gd name="connsiteX4" fmla="*/ 0 w 270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0000" h="649882">
                  <a:moveTo>
                    <a:pt x="0" y="0"/>
                  </a:moveTo>
                  <a:lnTo>
                    <a:pt x="2700000" y="0"/>
                  </a:lnTo>
                  <a:lnTo>
                    <a:pt x="2700000" y="649882"/>
                  </a:lnTo>
                  <a:lnTo>
                    <a:pt x="0" y="649882"/>
                  </a:lnTo>
                  <a:lnTo>
                    <a:pt x="0" y="0"/>
                  </a:lnTo>
                  <a:close/>
                </a:path>
              </a:pathLst>
            </a:custGeom>
            <a:solidFill>
              <a:srgbClr val="43809C"/>
            </a:solidFill>
          </p:spPr>
          <p:style>
            <a:lnRef idx="2">
              <a:schemeClr val="lt1">
                <a:hueOff val="0"/>
                <a:satOff val="0"/>
                <a:lumOff val="0"/>
                <a:alphaOff val="0"/>
              </a:schemeClr>
            </a:lnRef>
            <a:fillRef idx="1">
              <a:schemeClr val="accent2">
                <a:hueOff val="2366574"/>
                <a:satOff val="-5170"/>
                <a:lumOff val="-118"/>
                <a:alphaOff val="0"/>
              </a:schemeClr>
            </a:fillRef>
            <a:effectRef idx="0">
              <a:schemeClr val="accent2">
                <a:hueOff val="2366574"/>
                <a:satOff val="-5170"/>
                <a:lumOff val="-118"/>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4"/>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London (Imperial, Kings, London School of Hygiene and Tropical Medicine, </a:t>
              </a:r>
              <a:b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Queen Mary, UCL)</a:t>
              </a:r>
            </a:p>
          </p:txBody>
        </p:sp>
        <p:sp>
          <p:nvSpPr>
            <p:cNvPr id="22" name="Freeform: Shape 21">
              <a:extLst>
                <a:ext uri="{FF2B5EF4-FFF2-40B4-BE49-F238E27FC236}">
                  <a16:creationId xmlns:a16="http://schemas.microsoft.com/office/drawing/2014/main" id="{45E7326D-5D84-47F3-B345-9866A5A12D84}"/>
                </a:ext>
              </a:extLst>
            </p:cNvPr>
            <p:cNvSpPr/>
            <p:nvPr/>
          </p:nvSpPr>
          <p:spPr>
            <a:xfrm>
              <a:off x="5120390" y="4787156"/>
              <a:ext cx="6034376" cy="528652"/>
            </a:xfrm>
            <a:custGeom>
              <a:avLst/>
              <a:gdLst>
                <a:gd name="connsiteX0" fmla="*/ 0 w 765000"/>
                <a:gd name="connsiteY0" fmla="*/ 0 h 649882"/>
                <a:gd name="connsiteX1" fmla="*/ 765000 w 765000"/>
                <a:gd name="connsiteY1" fmla="*/ 0 h 649882"/>
                <a:gd name="connsiteX2" fmla="*/ 765000 w 765000"/>
                <a:gd name="connsiteY2" fmla="*/ 649882 h 649882"/>
                <a:gd name="connsiteX3" fmla="*/ 0 w 765000"/>
                <a:gd name="connsiteY3" fmla="*/ 649882 h 649882"/>
                <a:gd name="connsiteX4" fmla="*/ 0 w 765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00" h="649882">
                  <a:moveTo>
                    <a:pt x="0" y="0"/>
                  </a:moveTo>
                  <a:lnTo>
                    <a:pt x="765000" y="0"/>
                  </a:lnTo>
                  <a:lnTo>
                    <a:pt x="765000" y="649882"/>
                  </a:lnTo>
                  <a:lnTo>
                    <a:pt x="0" y="649882"/>
                  </a:lnTo>
                  <a:lnTo>
                    <a:pt x="0" y="0"/>
                  </a:lnTo>
                  <a:close/>
                </a:path>
              </a:pathLst>
            </a:custGeom>
            <a:solidFill>
              <a:srgbClr val="4474A0"/>
            </a:solidFill>
          </p:spPr>
          <p:style>
            <a:lnRef idx="2">
              <a:schemeClr val="lt1">
                <a:hueOff val="0"/>
                <a:satOff val="0"/>
                <a:lumOff val="0"/>
                <a:alphaOff val="0"/>
              </a:schemeClr>
            </a:lnRef>
            <a:fillRef idx="1">
              <a:schemeClr val="accent2">
                <a:hueOff val="3155433"/>
                <a:satOff val="-6893"/>
                <a:lumOff val="-157"/>
                <a:alphaOff val="0"/>
              </a:schemeClr>
            </a:fillRef>
            <a:effectRef idx="0">
              <a:schemeClr val="accent2">
                <a:hueOff val="3155433"/>
                <a:satOff val="-6893"/>
                <a:lumOff val="-157"/>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5"/>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Oxford</a:t>
              </a:r>
            </a:p>
          </p:txBody>
        </p:sp>
        <p:sp>
          <p:nvSpPr>
            <p:cNvPr id="23" name="Freeform: Shape 22">
              <a:extLst>
                <a:ext uri="{FF2B5EF4-FFF2-40B4-BE49-F238E27FC236}">
                  <a16:creationId xmlns:a16="http://schemas.microsoft.com/office/drawing/2014/main" id="{26556217-352E-42B7-B616-9F9AA23E1A3D}"/>
                </a:ext>
              </a:extLst>
            </p:cNvPr>
            <p:cNvSpPr/>
            <p:nvPr/>
          </p:nvSpPr>
          <p:spPr>
            <a:xfrm>
              <a:off x="5120392" y="5342242"/>
              <a:ext cx="6034376" cy="528652"/>
            </a:xfrm>
            <a:custGeom>
              <a:avLst/>
              <a:gdLst>
                <a:gd name="connsiteX0" fmla="*/ 0 w 2430000"/>
                <a:gd name="connsiteY0" fmla="*/ 0 h 649882"/>
                <a:gd name="connsiteX1" fmla="*/ 2430000 w 2430000"/>
                <a:gd name="connsiteY1" fmla="*/ 0 h 649882"/>
                <a:gd name="connsiteX2" fmla="*/ 2430000 w 2430000"/>
                <a:gd name="connsiteY2" fmla="*/ 649882 h 649882"/>
                <a:gd name="connsiteX3" fmla="*/ 0 w 2430000"/>
                <a:gd name="connsiteY3" fmla="*/ 649882 h 649882"/>
                <a:gd name="connsiteX4" fmla="*/ 0 w 243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000" h="649882">
                  <a:moveTo>
                    <a:pt x="0" y="0"/>
                  </a:moveTo>
                  <a:lnTo>
                    <a:pt x="2430000" y="0"/>
                  </a:lnTo>
                  <a:lnTo>
                    <a:pt x="2430000" y="649882"/>
                  </a:lnTo>
                  <a:lnTo>
                    <a:pt x="0" y="649882"/>
                  </a:lnTo>
                  <a:lnTo>
                    <a:pt x="0" y="0"/>
                  </a:lnTo>
                  <a:close/>
                </a:path>
              </a:pathLst>
            </a:custGeom>
            <a:solidFill>
              <a:schemeClr val="accent1"/>
            </a:solidFill>
          </p:spPr>
          <p:style>
            <a:lnRef idx="2">
              <a:schemeClr val="lt1">
                <a:hueOff val="0"/>
                <a:satOff val="0"/>
                <a:lumOff val="0"/>
                <a:alphaOff val="0"/>
              </a:schemeClr>
            </a:lnRef>
            <a:fillRef idx="1">
              <a:schemeClr val="accent2">
                <a:hueOff val="3944290"/>
                <a:satOff val="-8616"/>
                <a:lumOff val="-196"/>
                <a:alphaOff val="0"/>
              </a:schemeClr>
            </a:fillRef>
            <a:effectRef idx="0">
              <a:schemeClr val="accent2">
                <a:hueOff val="3944290"/>
                <a:satOff val="-8616"/>
                <a:lumOff val="-196"/>
                <a:alphaOff val="0"/>
              </a:schemeClr>
            </a:effectRef>
            <a:fontRef idx="minor">
              <a:schemeClr val="lt1"/>
            </a:fontRef>
          </p:style>
          <p:txBody>
            <a:bodyPr spcFirstLastPara="0" vert="horz" wrap="square" lIns="180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6"/>
                <a:tabLst/>
                <a:defRPr/>
              </a:pPr>
              <a:r>
                <a:rPr kumimoji="0" lang="en-GB" sz="1600" b="0" i="0" u="none" strike="noStrike" kern="1200" cap="none" spc="0" normalizeH="0" baseline="0" noProof="0" dirty="0">
                  <a:ln>
                    <a:noFill/>
                  </a:ln>
                  <a:solidFill>
                    <a:prstClr val="white"/>
                  </a:solidFill>
                  <a:effectLst/>
                  <a:uLnTx/>
                  <a:uFillTx/>
                  <a:latin typeface="Calibri" panose="020F0502020204030204"/>
                  <a:ea typeface="+mn-ea"/>
                  <a:cs typeface="+mn-cs"/>
                </a:rPr>
                <a:t>Cambridge (EBI, Sanger, Cambridge University)</a:t>
              </a:r>
            </a:p>
          </p:txBody>
        </p:sp>
      </p:grpSp>
      <p:grpSp>
        <p:nvGrpSpPr>
          <p:cNvPr id="33" name="Group 32">
            <a:extLst>
              <a:ext uri="{FF2B5EF4-FFF2-40B4-BE49-F238E27FC236}">
                <a16:creationId xmlns:a16="http://schemas.microsoft.com/office/drawing/2014/main" id="{91B86AEC-BA23-4612-A808-6DEF9754A73E}"/>
              </a:ext>
            </a:extLst>
          </p:cNvPr>
          <p:cNvGrpSpPr/>
          <p:nvPr/>
        </p:nvGrpSpPr>
        <p:grpSpPr>
          <a:xfrm>
            <a:off x="4228933" y="2857204"/>
            <a:ext cx="145328" cy="3288376"/>
            <a:chOff x="2432634" y="2593002"/>
            <a:chExt cx="204619" cy="3677232"/>
          </a:xfrm>
        </p:grpSpPr>
        <p:sp>
          <p:nvSpPr>
            <p:cNvPr id="27" name="Freeform: Shape 26">
              <a:extLst>
                <a:ext uri="{FF2B5EF4-FFF2-40B4-BE49-F238E27FC236}">
                  <a16:creationId xmlns:a16="http://schemas.microsoft.com/office/drawing/2014/main" id="{6A65B8FB-FA34-4AC5-A16A-77041AA24419}"/>
                </a:ext>
              </a:extLst>
            </p:cNvPr>
            <p:cNvSpPr/>
            <p:nvPr/>
          </p:nvSpPr>
          <p:spPr>
            <a:xfrm>
              <a:off x="2432639" y="2593002"/>
              <a:ext cx="204614" cy="588357"/>
            </a:xfrm>
            <a:custGeom>
              <a:avLst/>
              <a:gdLst>
                <a:gd name="connsiteX0" fmla="*/ 0 w 3870000"/>
                <a:gd name="connsiteY0" fmla="*/ 0 h 649882"/>
                <a:gd name="connsiteX1" fmla="*/ 3870000 w 3870000"/>
                <a:gd name="connsiteY1" fmla="*/ 0 h 649882"/>
                <a:gd name="connsiteX2" fmla="*/ 3870000 w 3870000"/>
                <a:gd name="connsiteY2" fmla="*/ 649882 h 649882"/>
                <a:gd name="connsiteX3" fmla="*/ 0 w 3870000"/>
                <a:gd name="connsiteY3" fmla="*/ 649882 h 649882"/>
                <a:gd name="connsiteX4" fmla="*/ 0 w 387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0000" h="649882">
                  <a:moveTo>
                    <a:pt x="0" y="0"/>
                  </a:moveTo>
                  <a:lnTo>
                    <a:pt x="3870000" y="0"/>
                  </a:lnTo>
                  <a:lnTo>
                    <a:pt x="3870000" y="649882"/>
                  </a:lnTo>
                  <a:lnTo>
                    <a:pt x="0" y="649882"/>
                  </a:lnTo>
                  <a:lnTo>
                    <a:pt x="0" y="0"/>
                  </a:lnTo>
                  <a:close/>
                </a:path>
              </a:pathLst>
            </a:custGeom>
            <a:solidFill>
              <a:schemeClr val="tx1"/>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2318E0FA-C43F-4E00-AB70-AD3C6E7135C1}"/>
                </a:ext>
              </a:extLst>
            </p:cNvPr>
            <p:cNvSpPr/>
            <p:nvPr/>
          </p:nvSpPr>
          <p:spPr>
            <a:xfrm>
              <a:off x="2432636" y="3210777"/>
              <a:ext cx="204614" cy="588357"/>
            </a:xfrm>
            <a:custGeom>
              <a:avLst/>
              <a:gdLst>
                <a:gd name="connsiteX0" fmla="*/ 0 w 3330000"/>
                <a:gd name="connsiteY0" fmla="*/ 0 h 649882"/>
                <a:gd name="connsiteX1" fmla="*/ 3330000 w 3330000"/>
                <a:gd name="connsiteY1" fmla="*/ 0 h 649882"/>
                <a:gd name="connsiteX2" fmla="*/ 3330000 w 3330000"/>
                <a:gd name="connsiteY2" fmla="*/ 649882 h 649882"/>
                <a:gd name="connsiteX3" fmla="*/ 0 w 3330000"/>
                <a:gd name="connsiteY3" fmla="*/ 649882 h 649882"/>
                <a:gd name="connsiteX4" fmla="*/ 0 w 333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30000" h="649882">
                  <a:moveTo>
                    <a:pt x="0" y="0"/>
                  </a:moveTo>
                  <a:lnTo>
                    <a:pt x="3330000" y="0"/>
                  </a:lnTo>
                  <a:lnTo>
                    <a:pt x="3330000" y="649882"/>
                  </a:lnTo>
                  <a:lnTo>
                    <a:pt x="0" y="649882"/>
                  </a:lnTo>
                  <a:lnTo>
                    <a:pt x="0" y="0"/>
                  </a:lnTo>
                  <a:close/>
                </a:path>
              </a:pathLst>
            </a:custGeom>
            <a:solidFill>
              <a:srgbClr val="3F9A94"/>
            </a:solidFill>
          </p:spPr>
          <p:style>
            <a:lnRef idx="2">
              <a:schemeClr val="lt1">
                <a:hueOff val="0"/>
                <a:satOff val="0"/>
                <a:lumOff val="0"/>
                <a:alphaOff val="0"/>
              </a:schemeClr>
            </a:lnRef>
            <a:fillRef idx="1">
              <a:schemeClr val="accent2">
                <a:hueOff val="788858"/>
                <a:satOff val="-1723"/>
                <a:lumOff val="-39"/>
                <a:alphaOff val="0"/>
              </a:schemeClr>
            </a:fillRef>
            <a:effectRef idx="0">
              <a:schemeClr val="accent2">
                <a:hueOff val="788858"/>
                <a:satOff val="-1723"/>
                <a:lumOff val="-39"/>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2"/>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BBB137E8-05F0-46AC-BF70-F638864BFC5B}"/>
                </a:ext>
              </a:extLst>
            </p:cNvPr>
            <p:cNvSpPr/>
            <p:nvPr/>
          </p:nvSpPr>
          <p:spPr>
            <a:xfrm>
              <a:off x="2432636" y="3828552"/>
              <a:ext cx="204614" cy="588357"/>
            </a:xfrm>
            <a:custGeom>
              <a:avLst/>
              <a:gdLst>
                <a:gd name="connsiteX0" fmla="*/ 0 w 3960000"/>
                <a:gd name="connsiteY0" fmla="*/ 0 h 649882"/>
                <a:gd name="connsiteX1" fmla="*/ 3960000 w 3960000"/>
                <a:gd name="connsiteY1" fmla="*/ 0 h 649882"/>
                <a:gd name="connsiteX2" fmla="*/ 3960000 w 3960000"/>
                <a:gd name="connsiteY2" fmla="*/ 649882 h 649882"/>
                <a:gd name="connsiteX3" fmla="*/ 0 w 3960000"/>
                <a:gd name="connsiteY3" fmla="*/ 649882 h 649882"/>
                <a:gd name="connsiteX4" fmla="*/ 0 w 396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0000" h="649882">
                  <a:moveTo>
                    <a:pt x="0" y="0"/>
                  </a:moveTo>
                  <a:lnTo>
                    <a:pt x="3960000" y="0"/>
                  </a:lnTo>
                  <a:lnTo>
                    <a:pt x="3960000" y="649882"/>
                  </a:lnTo>
                  <a:lnTo>
                    <a:pt x="0" y="649882"/>
                  </a:lnTo>
                  <a:lnTo>
                    <a:pt x="0" y="0"/>
                  </a:lnTo>
                  <a:close/>
                </a:path>
              </a:pathLst>
            </a:custGeom>
            <a:solidFill>
              <a:srgbClr val="418999"/>
            </a:solidFill>
          </p:spPr>
          <p:style>
            <a:lnRef idx="2">
              <a:schemeClr val="lt1">
                <a:hueOff val="0"/>
                <a:satOff val="0"/>
                <a:lumOff val="0"/>
                <a:alphaOff val="0"/>
              </a:schemeClr>
            </a:lnRef>
            <a:fillRef idx="1">
              <a:schemeClr val="accent2">
                <a:hueOff val="1577716"/>
                <a:satOff val="-3446"/>
                <a:lumOff val="-78"/>
                <a:alphaOff val="0"/>
              </a:schemeClr>
            </a:fillRef>
            <a:effectRef idx="0">
              <a:schemeClr val="accent2">
                <a:hueOff val="1577716"/>
                <a:satOff val="-3446"/>
                <a:lumOff val="-78"/>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3"/>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516E2377-0A1A-4BF0-ADCE-5E4C135C5A22}"/>
                </a:ext>
              </a:extLst>
            </p:cNvPr>
            <p:cNvSpPr/>
            <p:nvPr/>
          </p:nvSpPr>
          <p:spPr>
            <a:xfrm>
              <a:off x="2432639" y="4446327"/>
              <a:ext cx="204614" cy="588357"/>
            </a:xfrm>
            <a:custGeom>
              <a:avLst/>
              <a:gdLst>
                <a:gd name="connsiteX0" fmla="*/ 0 w 2700000"/>
                <a:gd name="connsiteY0" fmla="*/ 0 h 649882"/>
                <a:gd name="connsiteX1" fmla="*/ 2700000 w 2700000"/>
                <a:gd name="connsiteY1" fmla="*/ 0 h 649882"/>
                <a:gd name="connsiteX2" fmla="*/ 2700000 w 2700000"/>
                <a:gd name="connsiteY2" fmla="*/ 649882 h 649882"/>
                <a:gd name="connsiteX3" fmla="*/ 0 w 2700000"/>
                <a:gd name="connsiteY3" fmla="*/ 649882 h 649882"/>
                <a:gd name="connsiteX4" fmla="*/ 0 w 270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0000" h="649882">
                  <a:moveTo>
                    <a:pt x="0" y="0"/>
                  </a:moveTo>
                  <a:lnTo>
                    <a:pt x="2700000" y="0"/>
                  </a:lnTo>
                  <a:lnTo>
                    <a:pt x="2700000" y="649882"/>
                  </a:lnTo>
                  <a:lnTo>
                    <a:pt x="0" y="649882"/>
                  </a:lnTo>
                  <a:lnTo>
                    <a:pt x="0" y="0"/>
                  </a:lnTo>
                  <a:close/>
                </a:path>
              </a:pathLst>
            </a:custGeom>
            <a:solidFill>
              <a:srgbClr val="43809C"/>
            </a:solidFill>
          </p:spPr>
          <p:style>
            <a:lnRef idx="2">
              <a:schemeClr val="lt1">
                <a:hueOff val="0"/>
                <a:satOff val="0"/>
                <a:lumOff val="0"/>
                <a:alphaOff val="0"/>
              </a:schemeClr>
            </a:lnRef>
            <a:fillRef idx="1">
              <a:schemeClr val="accent2">
                <a:hueOff val="2366574"/>
                <a:satOff val="-5170"/>
                <a:lumOff val="-118"/>
                <a:alphaOff val="0"/>
              </a:schemeClr>
            </a:fillRef>
            <a:effectRef idx="0">
              <a:schemeClr val="accent2">
                <a:hueOff val="2366574"/>
                <a:satOff val="-5170"/>
                <a:lumOff val="-118"/>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4"/>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902E674E-9258-4209-9BA6-041CC1725C7B}"/>
                </a:ext>
              </a:extLst>
            </p:cNvPr>
            <p:cNvSpPr/>
            <p:nvPr/>
          </p:nvSpPr>
          <p:spPr>
            <a:xfrm>
              <a:off x="2432634" y="5064101"/>
              <a:ext cx="204614" cy="588357"/>
            </a:xfrm>
            <a:custGeom>
              <a:avLst/>
              <a:gdLst>
                <a:gd name="connsiteX0" fmla="*/ 0 w 765000"/>
                <a:gd name="connsiteY0" fmla="*/ 0 h 649882"/>
                <a:gd name="connsiteX1" fmla="*/ 765000 w 765000"/>
                <a:gd name="connsiteY1" fmla="*/ 0 h 649882"/>
                <a:gd name="connsiteX2" fmla="*/ 765000 w 765000"/>
                <a:gd name="connsiteY2" fmla="*/ 649882 h 649882"/>
                <a:gd name="connsiteX3" fmla="*/ 0 w 765000"/>
                <a:gd name="connsiteY3" fmla="*/ 649882 h 649882"/>
                <a:gd name="connsiteX4" fmla="*/ 0 w 765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000" h="649882">
                  <a:moveTo>
                    <a:pt x="0" y="0"/>
                  </a:moveTo>
                  <a:lnTo>
                    <a:pt x="765000" y="0"/>
                  </a:lnTo>
                  <a:lnTo>
                    <a:pt x="765000" y="649882"/>
                  </a:lnTo>
                  <a:lnTo>
                    <a:pt x="0" y="649882"/>
                  </a:lnTo>
                  <a:lnTo>
                    <a:pt x="0" y="0"/>
                  </a:lnTo>
                  <a:close/>
                </a:path>
              </a:pathLst>
            </a:custGeom>
            <a:solidFill>
              <a:srgbClr val="4474A0"/>
            </a:solidFill>
          </p:spPr>
          <p:style>
            <a:lnRef idx="2">
              <a:schemeClr val="lt1">
                <a:hueOff val="0"/>
                <a:satOff val="0"/>
                <a:lumOff val="0"/>
                <a:alphaOff val="0"/>
              </a:schemeClr>
            </a:lnRef>
            <a:fillRef idx="1">
              <a:schemeClr val="accent2">
                <a:hueOff val="3155433"/>
                <a:satOff val="-6893"/>
                <a:lumOff val="-157"/>
                <a:alphaOff val="0"/>
              </a:schemeClr>
            </a:fillRef>
            <a:effectRef idx="0">
              <a:schemeClr val="accent2">
                <a:hueOff val="3155433"/>
                <a:satOff val="-6893"/>
                <a:lumOff val="-157"/>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5"/>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17AACC3F-B6A6-4848-9EB6-DD1D98F275FD}"/>
                </a:ext>
              </a:extLst>
            </p:cNvPr>
            <p:cNvSpPr/>
            <p:nvPr/>
          </p:nvSpPr>
          <p:spPr>
            <a:xfrm>
              <a:off x="2432636" y="5681877"/>
              <a:ext cx="204614" cy="588357"/>
            </a:xfrm>
            <a:custGeom>
              <a:avLst/>
              <a:gdLst>
                <a:gd name="connsiteX0" fmla="*/ 0 w 2430000"/>
                <a:gd name="connsiteY0" fmla="*/ 0 h 649882"/>
                <a:gd name="connsiteX1" fmla="*/ 2430000 w 2430000"/>
                <a:gd name="connsiteY1" fmla="*/ 0 h 649882"/>
                <a:gd name="connsiteX2" fmla="*/ 2430000 w 2430000"/>
                <a:gd name="connsiteY2" fmla="*/ 649882 h 649882"/>
                <a:gd name="connsiteX3" fmla="*/ 0 w 2430000"/>
                <a:gd name="connsiteY3" fmla="*/ 649882 h 649882"/>
                <a:gd name="connsiteX4" fmla="*/ 0 w 2430000"/>
                <a:gd name="connsiteY4" fmla="*/ 0 h 649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0000" h="649882">
                  <a:moveTo>
                    <a:pt x="0" y="0"/>
                  </a:moveTo>
                  <a:lnTo>
                    <a:pt x="2430000" y="0"/>
                  </a:lnTo>
                  <a:lnTo>
                    <a:pt x="2430000" y="649882"/>
                  </a:lnTo>
                  <a:lnTo>
                    <a:pt x="0" y="649882"/>
                  </a:lnTo>
                  <a:lnTo>
                    <a:pt x="0" y="0"/>
                  </a:lnTo>
                  <a:close/>
                </a:path>
              </a:pathLst>
            </a:custGeom>
            <a:solidFill>
              <a:schemeClr val="accent1"/>
            </a:solidFill>
          </p:spPr>
          <p:style>
            <a:lnRef idx="2">
              <a:schemeClr val="lt1">
                <a:hueOff val="0"/>
                <a:satOff val="0"/>
                <a:lumOff val="0"/>
                <a:alphaOff val="0"/>
              </a:schemeClr>
            </a:lnRef>
            <a:fillRef idx="1">
              <a:schemeClr val="accent2">
                <a:hueOff val="3944290"/>
                <a:satOff val="-8616"/>
                <a:lumOff val="-196"/>
                <a:alphaOff val="0"/>
              </a:schemeClr>
            </a:fillRef>
            <a:effectRef idx="0">
              <a:schemeClr val="accent2">
                <a:hueOff val="3944290"/>
                <a:satOff val="-8616"/>
                <a:lumOff val="-196"/>
                <a:alphaOff val="0"/>
              </a:schemeClr>
            </a:effectRef>
            <a:fontRef idx="minor">
              <a:schemeClr val="lt1"/>
            </a:fontRef>
          </p:style>
          <p:txBody>
            <a:bodyPr spcFirstLastPara="0" vert="horz" wrap="square" lIns="108000" tIns="72000" rIns="72000" bIns="72000" numCol="1" spcCol="1270" anchor="ctr" anchorCtr="0">
              <a:noAutofit/>
            </a:bodyPr>
            <a:lstStyle/>
            <a:p>
              <a:pPr marL="216000" marR="0" lvl="0" indent="-216000" algn="l" defTabSz="633413" rtl="0" eaLnBrk="1" fontAlgn="auto" latinLnBrk="0" hangingPunct="1">
                <a:lnSpc>
                  <a:spcPct val="100000"/>
                </a:lnSpc>
                <a:spcBef>
                  <a:spcPct val="0"/>
                </a:spcBef>
                <a:spcAft>
                  <a:spcPts val="0"/>
                </a:spcAft>
                <a:buClrTx/>
                <a:buSzTx/>
                <a:buFont typeface="+mj-lt"/>
                <a:buAutoNum type="arabicPeriod" startAt="6"/>
                <a:tabLst/>
                <a:defRPr/>
              </a:pPr>
              <a:endParaRPr kumimoji="0" lang="en-GB"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5" name="Slide Number Placeholder 34">
            <a:extLst>
              <a:ext uri="{FF2B5EF4-FFF2-40B4-BE49-F238E27FC236}">
                <a16:creationId xmlns:a16="http://schemas.microsoft.com/office/drawing/2014/main" id="{A6CEE18E-6BDF-4280-BBC6-BC34A20C8282}"/>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CB28C"/>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3CB28C"/>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3CB28C"/>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6565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man in white coat explaining X-Ray results to man in black suit jacket">
            <a:extLst>
              <a:ext uri="{FF2B5EF4-FFF2-40B4-BE49-F238E27FC236}">
                <a16:creationId xmlns:a16="http://schemas.microsoft.com/office/drawing/2014/main" id="{95F9FE42-620B-4B7A-A3E2-89459F26F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9944" t="96" r="26617" b="96"/>
          <a:stretch>
            <a:fillRect/>
          </a:stretch>
        </p:blipFill>
        <p:spPr bwMode="auto">
          <a:xfrm>
            <a:off x="0" y="1"/>
            <a:ext cx="4474968" cy="6858000"/>
          </a:xfrm>
          <a:custGeom>
            <a:avLst/>
            <a:gdLst>
              <a:gd name="connsiteX0" fmla="*/ 0 w 4474968"/>
              <a:gd name="connsiteY0" fmla="*/ 0 h 6858000"/>
              <a:gd name="connsiteX1" fmla="*/ 4474968 w 4474968"/>
              <a:gd name="connsiteY1" fmla="*/ 0 h 6858000"/>
              <a:gd name="connsiteX2" fmla="*/ 4474968 w 4474968"/>
              <a:gd name="connsiteY2" fmla="*/ 6858000 h 6858000"/>
              <a:gd name="connsiteX3" fmla="*/ 0 w 4474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74968" h="6858000">
                <a:moveTo>
                  <a:pt x="0" y="0"/>
                </a:moveTo>
                <a:lnTo>
                  <a:pt x="4474968" y="0"/>
                </a:lnTo>
                <a:lnTo>
                  <a:pt x="4474968"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5" name="Text Placeholder 13">
            <a:extLst>
              <a:ext uri="{FF2B5EF4-FFF2-40B4-BE49-F238E27FC236}">
                <a16:creationId xmlns:a16="http://schemas.microsoft.com/office/drawing/2014/main" id="{7DDC5413-D00C-420B-BD57-1C7F4BA6264F}"/>
              </a:ext>
            </a:extLst>
          </p:cNvPr>
          <p:cNvSpPr txBox="1">
            <a:spLocks/>
          </p:cNvSpPr>
          <p:nvPr/>
        </p:nvSpPr>
        <p:spPr>
          <a:xfrm>
            <a:off x="4474969" y="-5411"/>
            <a:ext cx="7717032" cy="6858001"/>
          </a:xfrm>
          <a:prstGeom prst="rect">
            <a:avLst/>
          </a:prstGeom>
          <a:gradFill>
            <a:gsLst>
              <a:gs pos="0">
                <a:schemeClr val="tx1"/>
              </a:gs>
              <a:gs pos="100000">
                <a:schemeClr val="accent1"/>
              </a:gs>
            </a:gsLst>
            <a:lin ang="2700000" scaled="1"/>
          </a:gradFill>
          <a:ln>
            <a:noFill/>
          </a:ln>
        </p:spPr>
        <p:txBody>
          <a:bodyPr/>
          <a:lstStyle>
            <a:lvl1pPr marL="0" indent="0" algn="l" defTabSz="914400" rtl="0" eaLnBrk="1" latinLnBrk="0" hangingPunct="1">
              <a:lnSpc>
                <a:spcPct val="100000"/>
              </a:lnSpc>
              <a:spcBef>
                <a:spcPts val="0"/>
              </a:spcBef>
              <a:spcAft>
                <a:spcPts val="1200"/>
              </a:spcAft>
              <a:buClr>
                <a:schemeClr val="tx1"/>
              </a:buClr>
              <a:buFontTx/>
              <a:buNone/>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endParaRPr lang="en-US" dirty="0"/>
          </a:p>
        </p:txBody>
      </p:sp>
      <p:pic>
        <p:nvPicPr>
          <p:cNvPr id="7" name="Picture 6">
            <a:extLst>
              <a:ext uri="{FF2B5EF4-FFF2-40B4-BE49-F238E27FC236}">
                <a16:creationId xmlns:a16="http://schemas.microsoft.com/office/drawing/2014/main" id="{DE1AF196-DCAD-4866-86F8-CB9356E9F008}"/>
              </a:ext>
            </a:extLst>
          </p:cNvPr>
          <p:cNvPicPr>
            <a:picLocks noChangeAspect="1"/>
          </p:cNvPicPr>
          <p:nvPr/>
        </p:nvPicPr>
        <p:blipFill>
          <a:blip r:embed="rId4"/>
          <a:stretch>
            <a:fillRect/>
          </a:stretch>
        </p:blipFill>
        <p:spPr>
          <a:xfrm>
            <a:off x="10190300" y="549155"/>
            <a:ext cx="1525132" cy="539869"/>
          </a:xfrm>
          <a:prstGeom prst="rect">
            <a:avLst/>
          </a:prstGeom>
        </p:spPr>
      </p:pic>
      <p:grpSp>
        <p:nvGrpSpPr>
          <p:cNvPr id="6" name="Group 5">
            <a:extLst>
              <a:ext uri="{FF2B5EF4-FFF2-40B4-BE49-F238E27FC236}">
                <a16:creationId xmlns:a16="http://schemas.microsoft.com/office/drawing/2014/main" id="{C6F972A0-CEF5-4E0D-AF52-5DF693E93BF7}"/>
              </a:ext>
            </a:extLst>
          </p:cNvPr>
          <p:cNvGrpSpPr/>
          <p:nvPr/>
        </p:nvGrpSpPr>
        <p:grpSpPr>
          <a:xfrm>
            <a:off x="4789713" y="1344064"/>
            <a:ext cx="6932157" cy="4781983"/>
            <a:chOff x="4789713" y="1352118"/>
            <a:chExt cx="6932157" cy="4781983"/>
          </a:xfrm>
        </p:grpSpPr>
        <p:sp>
          <p:nvSpPr>
            <p:cNvPr id="8" name="Rectangle 7">
              <a:extLst>
                <a:ext uri="{FF2B5EF4-FFF2-40B4-BE49-F238E27FC236}">
                  <a16:creationId xmlns:a16="http://schemas.microsoft.com/office/drawing/2014/main" id="{BDF894D3-1106-4237-B3F4-FD88F666C6F2}"/>
                </a:ext>
              </a:extLst>
            </p:cNvPr>
            <p:cNvSpPr/>
            <p:nvPr/>
          </p:nvSpPr>
          <p:spPr>
            <a:xfrm>
              <a:off x="4789713" y="1352118"/>
              <a:ext cx="6932157" cy="12767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bg1"/>
                  </a:solidFill>
                </a:rPr>
                <a:t>Ambition:</a:t>
              </a:r>
            </a:p>
            <a:p>
              <a:pPr defTabSz="914400">
                <a:buClr>
                  <a:schemeClr val="bg1"/>
                </a:buClr>
              </a:pPr>
              <a:r>
                <a:rPr lang="en-US" dirty="0">
                  <a:solidFill>
                    <a:schemeClr val="bg1"/>
                  </a:solidFill>
                </a:rPr>
                <a:t>We will create a world-leading data infrastructure and UK-wide approach to secure data services to accelerate scientific </a:t>
              </a:r>
              <a:br>
                <a:rPr lang="en-US" dirty="0">
                  <a:solidFill>
                    <a:schemeClr val="bg1"/>
                  </a:solidFill>
                </a:rPr>
              </a:br>
              <a:r>
                <a:rPr lang="en-US" dirty="0">
                  <a:solidFill>
                    <a:schemeClr val="bg1"/>
                  </a:solidFill>
                </a:rPr>
                <a:t>research and digital innovation</a:t>
              </a:r>
            </a:p>
          </p:txBody>
        </p:sp>
        <p:sp>
          <p:nvSpPr>
            <p:cNvPr id="11" name="Rectangle 10">
              <a:extLst>
                <a:ext uri="{FF2B5EF4-FFF2-40B4-BE49-F238E27FC236}">
                  <a16:creationId xmlns:a16="http://schemas.microsoft.com/office/drawing/2014/main" id="{81F205A8-1B61-4911-832D-ADE15E9E80A5}"/>
                </a:ext>
              </a:extLst>
            </p:cNvPr>
            <p:cNvSpPr/>
            <p:nvPr/>
          </p:nvSpPr>
          <p:spPr>
            <a:xfrm>
              <a:off x="4789713" y="2711023"/>
              <a:ext cx="6932157" cy="3423078"/>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t"/>
            <a:lstStyle/>
            <a:p>
              <a:r>
                <a:rPr lang="en-US" b="1" dirty="0">
                  <a:solidFill>
                    <a:schemeClr val="bg1"/>
                  </a:solidFill>
                </a:rPr>
                <a:t>Priorities:</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Establish an ecosystem of Health Data Research Hubs </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Develop an Innovation Gateway to provide safe and secure access to the UK’s health data</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Establish the UK Health Data Research Alliance</a:t>
              </a:r>
            </a:p>
            <a:p>
              <a:pPr marL="180975" indent="-180975" defTabSz="914400">
                <a:spcBef>
                  <a:spcPts val="100"/>
                </a:spcBef>
                <a:spcAft>
                  <a:spcPts val="600"/>
                </a:spcAft>
                <a:buClr>
                  <a:schemeClr val="bg1"/>
                </a:buClr>
                <a:buFont typeface="Arial" panose="020B0604020202020204" pitchFamily="34" charset="0"/>
                <a:buChar char="•"/>
              </a:pPr>
              <a:r>
                <a:rPr lang="en-US" dirty="0" err="1">
                  <a:solidFill>
                    <a:schemeClr val="bg1"/>
                  </a:solidFill>
                </a:rPr>
                <a:t>Maximise</a:t>
              </a:r>
              <a:r>
                <a:rPr lang="en-US" dirty="0">
                  <a:solidFill>
                    <a:schemeClr val="bg1"/>
                  </a:solidFill>
                </a:rPr>
                <a:t> the impact and learning from the Sprint Exemplar projects</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Enable proportionate, rigorous, efficient and transparent information governance across the UK Health Data Research Alliance</a:t>
              </a:r>
            </a:p>
            <a:p>
              <a:pPr marL="180975" indent="-180975" defTabSz="914400">
                <a:spcBef>
                  <a:spcPts val="100"/>
                </a:spcBef>
                <a:spcAft>
                  <a:spcPts val="600"/>
                </a:spcAft>
                <a:buClr>
                  <a:schemeClr val="bg1"/>
                </a:buClr>
                <a:buFont typeface="Arial" panose="020B0604020202020204" pitchFamily="34" charset="0"/>
                <a:buChar char="•"/>
              </a:pPr>
              <a:r>
                <a:rPr lang="en-US" dirty="0">
                  <a:solidFill>
                    <a:schemeClr val="bg1"/>
                  </a:solidFill>
                </a:rPr>
                <a:t>Facilitate fair capture of value by the NHS and government for the benefit of patients and UK tax payer</a:t>
              </a:r>
            </a:p>
          </p:txBody>
        </p:sp>
      </p:grpSp>
      <p:sp>
        <p:nvSpPr>
          <p:cNvPr id="4" name="Slide Number Placeholder 3">
            <a:extLst>
              <a:ext uri="{FF2B5EF4-FFF2-40B4-BE49-F238E27FC236}">
                <a16:creationId xmlns:a16="http://schemas.microsoft.com/office/drawing/2014/main" id="{CD1EE129-60EB-4003-BB54-3A909EDC274E}"/>
              </a:ext>
            </a:extLst>
          </p:cNvPr>
          <p:cNvSpPr>
            <a:spLocks noGrp="1"/>
          </p:cNvSpPr>
          <p:nvPr>
            <p:ph type="sldNum" sz="quarter" idx="4"/>
          </p:nvPr>
        </p:nvSpPr>
        <p:spPr>
          <a:xfrm>
            <a:off x="11398021" y="6339811"/>
            <a:ext cx="323849" cy="180000"/>
          </a:xfrm>
        </p:spPr>
        <p:txBody>
          <a:bodyPr/>
          <a:lstStyle/>
          <a:p>
            <a:r>
              <a:rPr lang="en-US" dirty="0">
                <a:solidFill>
                  <a:schemeClr val="bg1"/>
                </a:solidFill>
              </a:rPr>
              <a:t>|  </a:t>
            </a:r>
            <a:fld id="{A134C65A-A9BE-9F48-B07C-F2CA02A2F78A}" type="slidenum">
              <a:rPr lang="en-US" smtClean="0">
                <a:solidFill>
                  <a:schemeClr val="bg1"/>
                </a:solidFill>
              </a:rPr>
              <a:pPr/>
              <a:t>8</a:t>
            </a:fld>
            <a:endParaRPr lang="en-US" dirty="0">
              <a:solidFill>
                <a:schemeClr val="bg1"/>
              </a:solidFill>
            </a:endParaRPr>
          </a:p>
        </p:txBody>
      </p:sp>
      <p:sp>
        <p:nvSpPr>
          <p:cNvPr id="12" name="Footer Placeholder 2">
            <a:extLst>
              <a:ext uri="{FF2B5EF4-FFF2-40B4-BE49-F238E27FC236}">
                <a16:creationId xmlns:a16="http://schemas.microsoft.com/office/drawing/2014/main" id="{36374E5F-215E-43FD-99D6-D989B9A7DFB2}"/>
              </a:ext>
            </a:extLst>
          </p:cNvPr>
          <p:cNvSpPr txBox="1">
            <a:spLocks/>
          </p:cNvSpPr>
          <p:nvPr/>
        </p:nvSpPr>
        <p:spPr>
          <a:xfrm>
            <a:off x="4789713" y="6339811"/>
            <a:ext cx="6138177" cy="180000"/>
          </a:xfrm>
          <a:prstGeom prst="rect">
            <a:avLst/>
          </a:prstGeom>
        </p:spPr>
        <p:txBody>
          <a:bodyPr lIns="0" tIns="0" rIns="0" bIns="0"/>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200" dirty="0">
                <a:solidFill>
                  <a:schemeClr val="bg1"/>
                </a:solidFill>
              </a:rPr>
              <a:t>The Digital Innovation Hub Programme is funded by the Industrial Strategy Challenge Fund </a:t>
            </a:r>
          </a:p>
        </p:txBody>
      </p:sp>
      <p:sp>
        <p:nvSpPr>
          <p:cNvPr id="17" name="Rectangle 16">
            <a:extLst>
              <a:ext uri="{FF2B5EF4-FFF2-40B4-BE49-F238E27FC236}">
                <a16:creationId xmlns:a16="http://schemas.microsoft.com/office/drawing/2014/main" id="{B2281FC8-68BF-490D-AA24-E8FA1BE73F8E}"/>
              </a:ext>
            </a:extLst>
          </p:cNvPr>
          <p:cNvSpPr/>
          <p:nvPr/>
        </p:nvSpPr>
        <p:spPr>
          <a:xfrm>
            <a:off x="0" y="0"/>
            <a:ext cx="4474968" cy="6858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3E53056-1633-4A21-9AAD-3453CB8FEAAB}"/>
              </a:ext>
            </a:extLst>
          </p:cNvPr>
          <p:cNvSpPr txBox="1"/>
          <p:nvPr/>
        </p:nvSpPr>
        <p:spPr>
          <a:xfrm>
            <a:off x="753530" y="3059668"/>
            <a:ext cx="2967908" cy="738664"/>
          </a:xfrm>
          <a:prstGeom prst="rect">
            <a:avLst/>
          </a:prstGeom>
          <a:noFill/>
        </p:spPr>
        <p:txBody>
          <a:bodyPr wrap="square" lIns="0" tIns="0" rIns="0" bIns="0" rtlCol="0" anchor="ctr">
            <a:spAutoFit/>
          </a:bodyPr>
          <a:lstStyle/>
          <a:p>
            <a:r>
              <a:rPr lang="en-US" sz="2400" b="1" dirty="0">
                <a:solidFill>
                  <a:schemeClr val="bg1"/>
                </a:solidFill>
              </a:rPr>
              <a:t>Infrastructure – Uniting the UK’s health data</a:t>
            </a:r>
            <a:endParaRPr lang="en-IN" sz="2400" b="1" dirty="0">
              <a:solidFill>
                <a:schemeClr val="bg1"/>
              </a:solidFill>
            </a:endParaRPr>
          </a:p>
        </p:txBody>
      </p:sp>
    </p:spTree>
    <p:extLst>
      <p:ext uri="{BB962C8B-B14F-4D97-AF65-F5344CB8AC3E}">
        <p14:creationId xmlns:p14="http://schemas.microsoft.com/office/powerpoint/2010/main" val="331409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3">
            <a:extLst>
              <a:ext uri="{FF2B5EF4-FFF2-40B4-BE49-F238E27FC236}">
                <a16:creationId xmlns:a16="http://schemas.microsoft.com/office/drawing/2014/main" id="{7DDC5413-D00C-420B-BD57-1C7F4BA6264F}"/>
              </a:ext>
            </a:extLst>
          </p:cNvPr>
          <p:cNvSpPr txBox="1">
            <a:spLocks/>
          </p:cNvSpPr>
          <p:nvPr/>
        </p:nvSpPr>
        <p:spPr>
          <a:xfrm>
            <a:off x="4474969" y="0"/>
            <a:ext cx="7717032" cy="6858001"/>
          </a:xfrm>
          <a:prstGeom prst="rect">
            <a:avLst/>
          </a:prstGeom>
          <a:gradFill>
            <a:gsLst>
              <a:gs pos="0">
                <a:schemeClr val="tx1"/>
              </a:gs>
              <a:gs pos="100000">
                <a:schemeClr val="accent1"/>
              </a:gs>
            </a:gsLst>
            <a:lin ang="2700000" scaled="1"/>
          </a:gradFill>
          <a:ln>
            <a:noFill/>
          </a:ln>
        </p:spPr>
        <p:txBody>
          <a:bodyPr/>
          <a:lstStyle>
            <a:lvl1pPr marL="0" indent="0" algn="l" defTabSz="914400" rtl="0" eaLnBrk="1" latinLnBrk="0" hangingPunct="1">
              <a:lnSpc>
                <a:spcPct val="100000"/>
              </a:lnSpc>
              <a:spcBef>
                <a:spcPts val="0"/>
              </a:spcBef>
              <a:spcAft>
                <a:spcPts val="1200"/>
              </a:spcAft>
              <a:buClr>
                <a:schemeClr val="tx1"/>
              </a:buClr>
              <a:buFontTx/>
              <a:buNone/>
              <a:tabLst/>
              <a:defRPr sz="2000" b="1" kern="1200">
                <a:solidFill>
                  <a:schemeClr val="tx2"/>
                </a:solidFill>
                <a:latin typeface="+mn-lt"/>
                <a:ea typeface="+mn-ea"/>
                <a:cs typeface="+mn-cs"/>
              </a:defRPr>
            </a:lvl1pPr>
            <a:lvl2pPr marL="357188" indent="-176213"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800" kern="1200">
                <a:solidFill>
                  <a:schemeClr val="tx2"/>
                </a:solidFill>
                <a:latin typeface="+mn-lt"/>
                <a:ea typeface="+mn-ea"/>
                <a:cs typeface="+mn-cs"/>
              </a:defRPr>
            </a:lvl2pPr>
            <a:lvl3pPr marL="493713"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600" kern="1200">
                <a:solidFill>
                  <a:schemeClr val="tx2"/>
                </a:solidFill>
                <a:latin typeface="+mn-lt"/>
                <a:ea typeface="+mn-ea"/>
                <a:cs typeface="+mn-cs"/>
              </a:defRPr>
            </a:lvl3pPr>
            <a:lvl4pPr marL="669925" indent="-13652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4pPr>
            <a:lvl5pPr marL="800100" indent="-130175" algn="l" defTabSz="914400" rtl="0" eaLnBrk="1" latinLnBrk="0" hangingPunct="1">
              <a:lnSpc>
                <a:spcPct val="100000"/>
              </a:lnSpc>
              <a:spcBef>
                <a:spcPts val="0"/>
              </a:spcBef>
              <a:spcAft>
                <a:spcPts val="1200"/>
              </a:spcAft>
              <a:buClr>
                <a:schemeClr val="tx1"/>
              </a:buClr>
              <a:buFont typeface="Arial" panose="020B0604020202020204" pitchFamily="34" charset="0"/>
              <a:buChar char="•"/>
              <a:tabLst/>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200"/>
              </a:spcAft>
              <a:buClr>
                <a:srgbClr val="3CB28C"/>
              </a:buClr>
              <a:buSzTx/>
              <a:buFontTx/>
              <a:buNone/>
              <a:tabLst/>
              <a:defRPr/>
            </a:pPr>
            <a:r>
              <a:rPr kumimoji="0" lang="en-US" sz="2000" b="1" i="0" u="none" strike="noStrike" kern="1200" cap="none" spc="0" normalizeH="0" baseline="0" noProof="0">
                <a:ln>
                  <a:noFill/>
                </a:ln>
                <a:solidFill>
                  <a:srgbClr val="000000"/>
                </a:solidFill>
                <a:effectLst/>
                <a:uLnTx/>
                <a:uFillTx/>
                <a:latin typeface="Calibri" panose="020F0502020204030204"/>
                <a:ea typeface="+mn-ea"/>
                <a:cs typeface="+mn-cs"/>
              </a:rPr>
              <a:t> </a:t>
            </a:r>
            <a:endParaRPr kumimoji="0" lang="en-US" sz="2000" b="1"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DE1AF196-DCAD-4866-86F8-CB9356E9F008}"/>
              </a:ext>
            </a:extLst>
          </p:cNvPr>
          <p:cNvPicPr>
            <a:picLocks noChangeAspect="1"/>
          </p:cNvPicPr>
          <p:nvPr/>
        </p:nvPicPr>
        <p:blipFill>
          <a:blip r:embed="rId3"/>
          <a:stretch>
            <a:fillRect/>
          </a:stretch>
        </p:blipFill>
        <p:spPr>
          <a:xfrm>
            <a:off x="10190300" y="549155"/>
            <a:ext cx="1525132" cy="539869"/>
          </a:xfrm>
          <a:prstGeom prst="rect">
            <a:avLst/>
          </a:prstGeom>
        </p:spPr>
      </p:pic>
      <p:grpSp>
        <p:nvGrpSpPr>
          <p:cNvPr id="2" name="Group 1">
            <a:extLst>
              <a:ext uri="{FF2B5EF4-FFF2-40B4-BE49-F238E27FC236}">
                <a16:creationId xmlns:a16="http://schemas.microsoft.com/office/drawing/2014/main" id="{B29CC6DC-1016-4F0E-80F6-E6909D8201EF}"/>
              </a:ext>
            </a:extLst>
          </p:cNvPr>
          <p:cNvGrpSpPr/>
          <p:nvPr/>
        </p:nvGrpSpPr>
        <p:grpSpPr>
          <a:xfrm>
            <a:off x="4789713" y="2051862"/>
            <a:ext cx="6932157" cy="3350512"/>
            <a:chOff x="4789713" y="1352118"/>
            <a:chExt cx="6932157" cy="3350512"/>
          </a:xfrm>
        </p:grpSpPr>
        <p:sp>
          <p:nvSpPr>
            <p:cNvPr id="8" name="Rectangle 7">
              <a:extLst>
                <a:ext uri="{FF2B5EF4-FFF2-40B4-BE49-F238E27FC236}">
                  <a16:creationId xmlns:a16="http://schemas.microsoft.com/office/drawing/2014/main" id="{BDF894D3-1106-4237-B3F4-FD88F666C6F2}"/>
                </a:ext>
              </a:extLst>
            </p:cNvPr>
            <p:cNvSpPr/>
            <p:nvPr/>
          </p:nvSpPr>
          <p:spPr>
            <a:xfrm>
              <a:off x="4789713" y="1352118"/>
              <a:ext cx="6932157" cy="1276782"/>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Ambition:</a:t>
              </a:r>
            </a:p>
            <a:p>
              <a:pPr marR="0" lvl="0" algn="l" defTabSz="914400" rtl="0" eaLnBrk="1" fontAlgn="auto" latinLnBrk="0" hangingPunct="1">
                <a:lnSpc>
                  <a:spcPct val="100000"/>
                </a:lnSpc>
                <a:spcBef>
                  <a:spcPts val="0"/>
                </a:spcBef>
                <a:spcAft>
                  <a:spcPts val="0"/>
                </a:spcAft>
                <a:buClr>
                  <a:srgbClr val="FFFFFF"/>
                </a:buClr>
                <a:buSzTx/>
                <a:tabLst/>
                <a:defRPr/>
              </a:pPr>
              <a:r>
                <a:rPr kumimoji="0" lang="en-US" sz="1800" i="0" u="none" strike="noStrike" kern="1200" cap="none" spc="0" normalizeH="0" baseline="0" noProof="0" dirty="0">
                  <a:ln>
                    <a:noFill/>
                  </a:ln>
                  <a:solidFill>
                    <a:srgbClr val="FFFFFF"/>
                  </a:solidFill>
                  <a:effectLst/>
                  <a:uLnTx/>
                  <a:uFillTx/>
                  <a:latin typeface="Calibri" panose="020F0502020204030204"/>
                  <a:ea typeface="+mn-ea"/>
                  <a:cs typeface="+mn-cs"/>
                </a:rPr>
                <a:t>We will create 10,000+ health data scientists spanning all career stages, from school-leaver to senior research manager and international opinion leaders</a:t>
              </a:r>
            </a:p>
          </p:txBody>
        </p:sp>
        <p:sp>
          <p:nvSpPr>
            <p:cNvPr id="11" name="Rectangle 10">
              <a:extLst>
                <a:ext uri="{FF2B5EF4-FFF2-40B4-BE49-F238E27FC236}">
                  <a16:creationId xmlns:a16="http://schemas.microsoft.com/office/drawing/2014/main" id="{81F205A8-1B61-4911-832D-ADE15E9E80A5}"/>
                </a:ext>
              </a:extLst>
            </p:cNvPr>
            <p:cNvSpPr/>
            <p:nvPr/>
          </p:nvSpPr>
          <p:spPr>
            <a:xfrm>
              <a:off x="4789713" y="2711022"/>
              <a:ext cx="6932157" cy="1991608"/>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 bIns="72000"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Priorities:</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School leavers</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Postgraduate</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Post doctoral</a:t>
              </a:r>
            </a:p>
            <a:p>
              <a:pPr marL="180975" marR="0" lvl="0" indent="-180975" algn="l" defTabSz="914400" rtl="0" eaLnBrk="1" fontAlgn="auto" latinLnBrk="0" hangingPunct="1">
                <a:lnSpc>
                  <a:spcPct val="110000"/>
                </a:lnSpc>
                <a:spcBef>
                  <a:spcPts val="100"/>
                </a:spcBef>
                <a:spcAft>
                  <a:spcPts val="600"/>
                </a:spcAft>
                <a:buClr>
                  <a:srgbClr val="FFFFFF"/>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Supporting career pathways</a:t>
              </a:r>
            </a:p>
          </p:txBody>
        </p:sp>
      </p:grpSp>
      <p:sp>
        <p:nvSpPr>
          <p:cNvPr id="4" name="Slide Number Placeholder 3">
            <a:extLst>
              <a:ext uri="{FF2B5EF4-FFF2-40B4-BE49-F238E27FC236}">
                <a16:creationId xmlns:a16="http://schemas.microsoft.com/office/drawing/2014/main" id="{CD1EE129-60EB-4003-BB54-3A909EDC274E}"/>
              </a:ext>
            </a:extLst>
          </p:cNvPr>
          <p:cNvSpPr>
            <a:spLocks noGrp="1"/>
          </p:cNvSpPr>
          <p:nvPr>
            <p:ph type="sldNum" sz="quarter" idx="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  </a:t>
            </a:r>
            <a:fld id="{A134C65A-A9BE-9F48-B07C-F2CA02A2F78A}" type="slidenum">
              <a:rPr kumimoji="0" lang="en-US" sz="120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42A51A6D-427F-46AC-80B6-92C8C683A3B3}"/>
              </a:ext>
            </a:extLst>
          </p:cNvPr>
          <p:cNvPicPr/>
          <p:nvPr/>
        </p:nvPicPr>
        <p:blipFill>
          <a:blip r:embed="rId4">
            <a:extLst>
              <a:ext uri="{28A0092B-C50C-407E-A947-70E740481C1C}">
                <a14:useLocalDpi xmlns:a14="http://schemas.microsoft.com/office/drawing/2010/main" val="0"/>
              </a:ext>
            </a:extLst>
          </a:blip>
          <a:srcRect l="10236" t="505" r="10236" b="11482"/>
          <a:stretch>
            <a:fillRect/>
          </a:stretch>
        </p:blipFill>
        <p:spPr bwMode="auto">
          <a:xfrm>
            <a:off x="0" y="0"/>
            <a:ext cx="4474968" cy="6858000"/>
          </a:xfrm>
          <a:custGeom>
            <a:avLst/>
            <a:gdLst>
              <a:gd name="connsiteX0" fmla="*/ 0 w 4474968"/>
              <a:gd name="connsiteY0" fmla="*/ 0 h 6858000"/>
              <a:gd name="connsiteX1" fmla="*/ 4474968 w 4474968"/>
              <a:gd name="connsiteY1" fmla="*/ 0 h 6858000"/>
              <a:gd name="connsiteX2" fmla="*/ 4474968 w 4474968"/>
              <a:gd name="connsiteY2" fmla="*/ 6858000 h 6858000"/>
              <a:gd name="connsiteX3" fmla="*/ 0 w 447496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74968" h="6858000">
                <a:moveTo>
                  <a:pt x="0" y="0"/>
                </a:moveTo>
                <a:lnTo>
                  <a:pt x="4474968" y="0"/>
                </a:lnTo>
                <a:lnTo>
                  <a:pt x="4474968" y="6858000"/>
                </a:lnTo>
                <a:lnTo>
                  <a:pt x="0" y="6858000"/>
                </a:lnTo>
                <a:close/>
              </a:path>
            </a:pathLst>
          </a:custGeom>
          <a:noFill/>
          <a:ln>
            <a:noFill/>
          </a:ln>
        </p:spPr>
      </p:pic>
      <p:sp>
        <p:nvSpPr>
          <p:cNvPr id="19" name="Rectangle 18">
            <a:extLst>
              <a:ext uri="{FF2B5EF4-FFF2-40B4-BE49-F238E27FC236}">
                <a16:creationId xmlns:a16="http://schemas.microsoft.com/office/drawing/2014/main" id="{2D51F37E-3B19-4F88-A825-97944653BE55}"/>
              </a:ext>
            </a:extLst>
          </p:cNvPr>
          <p:cNvSpPr/>
          <p:nvPr/>
        </p:nvSpPr>
        <p:spPr>
          <a:xfrm>
            <a:off x="0" y="1"/>
            <a:ext cx="4474968" cy="6858000"/>
          </a:xfrm>
          <a:prstGeom prst="rect">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E53056-1633-4A21-9AAD-3453CB8FEAAB}"/>
              </a:ext>
            </a:extLst>
          </p:cNvPr>
          <p:cNvSpPr txBox="1"/>
          <p:nvPr/>
        </p:nvSpPr>
        <p:spPr>
          <a:xfrm>
            <a:off x="753530" y="3059669"/>
            <a:ext cx="2967908" cy="738664"/>
          </a:xfrm>
          <a:prstGeom prst="rect">
            <a:avLst/>
          </a:prstGeom>
          <a:noFill/>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a:ea typeface="+mn-ea"/>
                <a:cs typeface="+mn-cs"/>
              </a:rPr>
              <a:t>People – Empowering health data scientists</a:t>
            </a:r>
            <a:endParaRPr kumimoji="0" lang="en-IN" sz="2400" b="1"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845002"/>
      </p:ext>
    </p:extLst>
  </p:cSld>
  <p:clrMapOvr>
    <a:masterClrMapping/>
  </p:clrMapOvr>
</p:sld>
</file>

<file path=ppt/theme/theme1.xml><?xml version="1.0" encoding="utf-8"?>
<a:theme xmlns:a="http://schemas.openxmlformats.org/drawingml/2006/main" name="Office Theme">
  <a:themeElements>
    <a:clrScheme name="UKHDR Alliance">
      <a:dk1>
        <a:srgbClr val="3CB28C"/>
      </a:dk1>
      <a:lt1>
        <a:srgbClr val="FFFFFF"/>
      </a:lt1>
      <a:dk2>
        <a:srgbClr val="000000"/>
      </a:dk2>
      <a:lt2>
        <a:srgbClr val="E7E6E6"/>
      </a:lt2>
      <a:accent1>
        <a:srgbClr val="475DA7"/>
      </a:accent1>
      <a:accent2>
        <a:srgbClr val="3C3C3B"/>
      </a:accent2>
      <a:accent3>
        <a:srgbClr val="ADDAD9"/>
      </a:accent3>
      <a:accent4>
        <a:srgbClr val="D1D7DA"/>
      </a:accent4>
      <a:accent5>
        <a:srgbClr val="475DA7"/>
      </a:accent5>
      <a:accent6>
        <a:srgbClr val="FF7F00"/>
      </a:accent6>
      <a:hlink>
        <a:srgbClr val="3CB28C"/>
      </a:hlink>
      <a:folHlink>
        <a:srgbClr val="3CB28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DRUK PP Template_v1" id="{672FF5D3-7167-F642-9325-C196C9365288}" vid="{0B9C3312-A1A2-C848-BCCD-AF8FF87BDAA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A37E7BCAE2EF4A808654827484D07E" ma:contentTypeVersion="8" ma:contentTypeDescription="Create a new document." ma:contentTypeScope="" ma:versionID="0000c37c860a00706fad245ebb3a4e0c">
  <xsd:schema xmlns:xsd="http://www.w3.org/2001/XMLSchema" xmlns:xs="http://www.w3.org/2001/XMLSchema" xmlns:p="http://schemas.microsoft.com/office/2006/metadata/properties" xmlns:ns2="0e78a289-ede0-42f4-92c3-a5c20c8ff6ef" targetNamespace="http://schemas.microsoft.com/office/2006/metadata/properties" ma:root="true" ma:fieldsID="498214a6b045cde4465d6a27a56d3b03" ns2:_="">
    <xsd:import namespace="0e78a289-ede0-42f4-92c3-a5c20c8ff6e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EventHashCode" minOccurs="0"/>
                <xsd:element ref="ns2:MediaServiceGeneration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78a289-ede0-42f4-92c3-a5c20c8ff6e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46AAF8B-C074-4D1B-9AA5-8663DD29F688}">
  <ds:schemaRefs>
    <ds:schemaRef ds:uri="http://schemas.microsoft.com/sharepoint/v3/contenttype/forms"/>
  </ds:schemaRefs>
</ds:datastoreItem>
</file>

<file path=customXml/itemProps2.xml><?xml version="1.0" encoding="utf-8"?>
<ds:datastoreItem xmlns:ds="http://schemas.openxmlformats.org/officeDocument/2006/customXml" ds:itemID="{6B024538-2D6F-46E6-84F4-45FBD8B8653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88A730E-A586-4FAD-A8C2-FB998139C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78a289-ede0-42f4-92c3-a5c20c8ff6e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HDRUK PP Template_v1</Template>
  <TotalTime>1921</TotalTime>
  <Words>2394</Words>
  <Application>Microsoft Macintosh PowerPoint</Application>
  <PresentationFormat>Widescreen</PresentationFormat>
  <Paragraphs>311</Paragraphs>
  <Slides>19</Slides>
  <Notes>16</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Health Data Research UK:  Addressing the digital skills shortage</vt:lpstr>
      <vt:lpstr>A national Institute for health data science</vt:lpstr>
      <vt:lpstr>About Health Data Research UK</vt:lpstr>
      <vt:lpstr>Our vision</vt:lpstr>
      <vt:lpstr>We will deliver our mission through a united strategy</vt:lpstr>
      <vt:lpstr>PowerPoint Presentation</vt:lpstr>
      <vt:lpstr>An outstanding partnership</vt:lpstr>
      <vt:lpstr>PowerPoint Presentation</vt:lpstr>
      <vt:lpstr>PowerPoint Presentation</vt:lpstr>
      <vt:lpstr>Training Strategy </vt:lpstr>
      <vt:lpstr>Training </vt:lpstr>
      <vt:lpstr>Training </vt:lpstr>
      <vt:lpstr>Training </vt:lpstr>
      <vt:lpstr>Training </vt:lpstr>
      <vt:lpstr>Training </vt:lpstr>
      <vt:lpstr>HDR UK / NHSR</vt:lpstr>
      <vt:lpstr>HDR UK / NHSR partnership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Uniting the UK’s health data to make discoveries that improve people’s lives</dc:title>
  <dc:creator>Dillibabu R</dc:creator>
  <cp:lastModifiedBy>Gabriella Rustici</cp:lastModifiedBy>
  <cp:revision>291</cp:revision>
  <dcterms:created xsi:type="dcterms:W3CDTF">2019-10-15T11:19:17Z</dcterms:created>
  <dcterms:modified xsi:type="dcterms:W3CDTF">2019-11-05T07:56:52Z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0x010100F4A37E7BCAE2EF4A808654827484D07E</vt:lpwstr>
  </property>
</Properties>
</file>